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3"/>
  </p:notesMasterIdLst>
  <p:sldIdLst>
    <p:sldId id="256" r:id="rId2"/>
    <p:sldId id="294" r:id="rId3"/>
    <p:sldId id="295" r:id="rId4"/>
    <p:sldId id="287" r:id="rId5"/>
    <p:sldId id="300" r:id="rId6"/>
    <p:sldId id="305" r:id="rId7"/>
    <p:sldId id="304" r:id="rId8"/>
    <p:sldId id="306" r:id="rId9"/>
    <p:sldId id="302" r:id="rId10"/>
    <p:sldId id="301" r:id="rId11"/>
    <p:sldId id="303" r:id="rId12"/>
    <p:sldId id="280" r:id="rId13"/>
    <p:sldId id="283" r:id="rId14"/>
    <p:sldId id="258" r:id="rId15"/>
    <p:sldId id="279" r:id="rId16"/>
    <p:sldId id="284" r:id="rId17"/>
    <p:sldId id="268" r:id="rId18"/>
    <p:sldId id="282" r:id="rId19"/>
    <p:sldId id="269" r:id="rId20"/>
    <p:sldId id="270" r:id="rId21"/>
    <p:sldId id="271" r:id="rId22"/>
    <p:sldId id="259" r:id="rId23"/>
    <p:sldId id="275" r:id="rId24"/>
    <p:sldId id="261" r:id="rId25"/>
    <p:sldId id="281" r:id="rId26"/>
    <p:sldId id="278" r:id="rId27"/>
    <p:sldId id="263" r:id="rId28"/>
    <p:sldId id="285" r:id="rId29"/>
    <p:sldId id="277" r:id="rId30"/>
    <p:sldId id="276" r:id="rId31"/>
    <p:sldId id="266" r:id="rId32"/>
    <p:sldId id="264" r:id="rId33"/>
    <p:sldId id="274" r:id="rId34"/>
    <p:sldId id="272" r:id="rId35"/>
    <p:sldId id="273" r:id="rId36"/>
    <p:sldId id="286" r:id="rId37"/>
    <p:sldId id="288" r:id="rId38"/>
    <p:sldId id="307" r:id="rId39"/>
    <p:sldId id="289" r:id="rId40"/>
    <p:sldId id="308" r:id="rId41"/>
    <p:sldId id="29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0103D"/>
    <a:srgbClr val="00CED8"/>
    <a:srgbClr val="00AA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247" autoAdjust="0"/>
  </p:normalViewPr>
  <p:slideViewPr>
    <p:cSldViewPr snapToGrid="0" showGuides="1">
      <p:cViewPr varScale="1">
        <p:scale>
          <a:sx n="105" d="100"/>
          <a:sy n="105" d="100"/>
        </p:scale>
        <p:origin x="83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Eduardo Galván Salvador" userId="0806937cda06e3a5" providerId="LiveId" clId="{253BC776-630B-4BA6-AAF3-7C05BFFF6E37}"/>
    <pc:docChg chg="undo custSel addSld modSld sldOrd">
      <pc:chgData name="José Eduardo Galván Salvador" userId="0806937cda06e3a5" providerId="LiveId" clId="{253BC776-630B-4BA6-AAF3-7C05BFFF6E37}" dt="2023-03-24T19:57:59.416" v="207" actId="1036"/>
      <pc:docMkLst>
        <pc:docMk/>
      </pc:docMkLst>
      <pc:sldChg chg="addSp delSp modSp">
        <pc:chgData name="José Eduardo Galván Salvador" userId="0806937cda06e3a5" providerId="LiveId" clId="{253BC776-630B-4BA6-AAF3-7C05BFFF6E37}" dt="2023-03-24T19:57:59.416" v="207" actId="1036"/>
        <pc:sldMkLst>
          <pc:docMk/>
          <pc:sldMk cId="1550090830" sldId="258"/>
        </pc:sldMkLst>
        <pc:picChg chg="add del mod">
          <ac:chgData name="José Eduardo Galván Salvador" userId="0806937cda06e3a5" providerId="LiveId" clId="{253BC776-630B-4BA6-AAF3-7C05BFFF6E37}" dt="2023-03-24T19:47:56.297" v="107" actId="478"/>
          <ac:picMkLst>
            <pc:docMk/>
            <pc:sldMk cId="1550090830" sldId="258"/>
            <ac:picMk id="2050" creationId="{FCC433F9-EEED-ACEA-37B1-90B2C729B019}"/>
          </ac:picMkLst>
        </pc:picChg>
        <pc:picChg chg="add mod">
          <ac:chgData name="José Eduardo Galván Salvador" userId="0806937cda06e3a5" providerId="LiveId" clId="{253BC776-630B-4BA6-AAF3-7C05BFFF6E37}" dt="2023-03-24T19:57:45.520" v="198" actId="1076"/>
          <ac:picMkLst>
            <pc:docMk/>
            <pc:sldMk cId="1550090830" sldId="258"/>
            <ac:picMk id="2052" creationId="{4BD14DDB-DDEB-66A9-A389-4DC9C9B9C9C0}"/>
          </ac:picMkLst>
        </pc:picChg>
        <pc:picChg chg="add mod">
          <ac:chgData name="José Eduardo Galván Salvador" userId="0806937cda06e3a5" providerId="LiveId" clId="{253BC776-630B-4BA6-AAF3-7C05BFFF6E37}" dt="2023-03-24T19:57:31.970" v="194" actId="1076"/>
          <ac:picMkLst>
            <pc:docMk/>
            <pc:sldMk cId="1550090830" sldId="258"/>
            <ac:picMk id="2054" creationId="{5E014DBD-AD42-5DC9-0EA6-1D274E862E31}"/>
          </ac:picMkLst>
        </pc:picChg>
        <pc:picChg chg="add mod">
          <ac:chgData name="José Eduardo Galván Salvador" userId="0806937cda06e3a5" providerId="LiveId" clId="{253BC776-630B-4BA6-AAF3-7C05BFFF6E37}" dt="2023-03-24T19:57:47.018" v="199" actId="1076"/>
          <ac:picMkLst>
            <pc:docMk/>
            <pc:sldMk cId="1550090830" sldId="258"/>
            <ac:picMk id="2056" creationId="{BCDD5C9C-59EB-6549-16E5-F5BD48E47F2F}"/>
          </ac:picMkLst>
        </pc:picChg>
        <pc:picChg chg="add mod">
          <ac:chgData name="José Eduardo Galván Salvador" userId="0806937cda06e3a5" providerId="LiveId" clId="{253BC776-630B-4BA6-AAF3-7C05BFFF6E37}" dt="2023-03-24T19:57:48.934" v="200" actId="1076"/>
          <ac:picMkLst>
            <pc:docMk/>
            <pc:sldMk cId="1550090830" sldId="258"/>
            <ac:picMk id="2058" creationId="{6930ECA8-40F4-EF12-9426-D161CA51026D}"/>
          </ac:picMkLst>
        </pc:picChg>
        <pc:picChg chg="add mod">
          <ac:chgData name="José Eduardo Galván Salvador" userId="0806937cda06e3a5" providerId="LiveId" clId="{253BC776-630B-4BA6-AAF3-7C05BFFF6E37}" dt="2023-03-24T19:57:59.416" v="207" actId="1036"/>
          <ac:picMkLst>
            <pc:docMk/>
            <pc:sldMk cId="1550090830" sldId="258"/>
            <ac:picMk id="2060" creationId="{953967E2-5C77-AB81-7148-F46BB825299F}"/>
          </ac:picMkLst>
        </pc:picChg>
      </pc:sldChg>
      <pc:sldChg chg="modNotesTx">
        <pc:chgData name="José Eduardo Galván Salvador" userId="0806937cda06e3a5" providerId="LiveId" clId="{253BC776-630B-4BA6-AAF3-7C05BFFF6E37}" dt="2023-03-24T19:40:56.339" v="86"/>
        <pc:sldMkLst>
          <pc:docMk/>
          <pc:sldMk cId="2774189275" sldId="263"/>
        </pc:sldMkLst>
      </pc:sldChg>
      <pc:sldChg chg="addSp modSp mod modNotesTx">
        <pc:chgData name="José Eduardo Galván Salvador" userId="0806937cda06e3a5" providerId="LiveId" clId="{253BC776-630B-4BA6-AAF3-7C05BFFF6E37}" dt="2023-03-24T19:12:06.763" v="41" actId="1038"/>
        <pc:sldMkLst>
          <pc:docMk/>
          <pc:sldMk cId="3821547433" sldId="268"/>
        </pc:sldMkLst>
        <pc:spChg chg="add mod">
          <ac:chgData name="José Eduardo Galván Salvador" userId="0806937cda06e3a5" providerId="LiveId" clId="{253BC776-630B-4BA6-AAF3-7C05BFFF6E37}" dt="2023-03-24T19:12:06.763" v="41" actId="1038"/>
          <ac:spMkLst>
            <pc:docMk/>
            <pc:sldMk cId="3821547433" sldId="268"/>
            <ac:spMk id="2" creationId="{E4A80AB7-AA0D-9E33-3163-5D7DF6477A4B}"/>
          </ac:spMkLst>
        </pc:spChg>
      </pc:sldChg>
      <pc:sldChg chg="modNotesTx">
        <pc:chgData name="José Eduardo Galván Salvador" userId="0806937cda06e3a5" providerId="LiveId" clId="{253BC776-630B-4BA6-AAF3-7C05BFFF6E37}" dt="2023-03-24T19:36:50.015" v="69"/>
        <pc:sldMkLst>
          <pc:docMk/>
          <pc:sldMk cId="3394566202" sldId="269"/>
        </pc:sldMkLst>
      </pc:sldChg>
      <pc:sldChg chg="modSp mod">
        <pc:chgData name="José Eduardo Galván Salvador" userId="0806937cda06e3a5" providerId="LiveId" clId="{253BC776-630B-4BA6-AAF3-7C05BFFF6E37}" dt="2023-03-24T19:26:47.072" v="49" actId="20577"/>
        <pc:sldMkLst>
          <pc:docMk/>
          <pc:sldMk cId="1053541351" sldId="271"/>
        </pc:sldMkLst>
        <pc:spChg chg="mod">
          <ac:chgData name="José Eduardo Galván Salvador" userId="0806937cda06e3a5" providerId="LiveId" clId="{253BC776-630B-4BA6-AAF3-7C05BFFF6E37}" dt="2023-03-24T19:26:47.072" v="49" actId="20577"/>
          <ac:spMkLst>
            <pc:docMk/>
            <pc:sldMk cId="1053541351" sldId="271"/>
            <ac:spMk id="4" creationId="{6FD10DB5-BCD3-F69D-60BC-E285D48FD022}"/>
          </ac:spMkLst>
        </pc:spChg>
      </pc:sldChg>
      <pc:sldChg chg="modNotesTx">
        <pc:chgData name="José Eduardo Galván Salvador" userId="0806937cda06e3a5" providerId="LiveId" clId="{253BC776-630B-4BA6-AAF3-7C05BFFF6E37}" dt="2023-03-24T19:46:34.026" v="102" actId="20577"/>
        <pc:sldMkLst>
          <pc:docMk/>
          <pc:sldMk cId="4107851379" sldId="279"/>
        </pc:sldMkLst>
      </pc:sldChg>
      <pc:sldChg chg="modNotesTx">
        <pc:chgData name="José Eduardo Galván Salvador" userId="0806937cda06e3a5" providerId="LiveId" clId="{253BC776-630B-4BA6-AAF3-7C05BFFF6E37}" dt="2023-03-24T19:35:02.005" v="68"/>
        <pc:sldMkLst>
          <pc:docMk/>
          <pc:sldMk cId="2318238705" sldId="284"/>
        </pc:sldMkLst>
      </pc:sldChg>
      <pc:sldChg chg="addSp delSp modSp add mod ord modNotesTx">
        <pc:chgData name="José Eduardo Galván Salvador" userId="0806937cda06e3a5" providerId="LiveId" clId="{253BC776-630B-4BA6-AAF3-7C05BFFF6E37}" dt="2023-03-24T19:30:07.037" v="67"/>
        <pc:sldMkLst>
          <pc:docMk/>
          <pc:sldMk cId="295303271" sldId="285"/>
        </pc:sldMkLst>
        <pc:spChg chg="add del mod">
          <ac:chgData name="José Eduardo Galván Salvador" userId="0806937cda06e3a5" providerId="LiveId" clId="{253BC776-630B-4BA6-AAF3-7C05BFFF6E37}" dt="2023-03-24T19:27:38.008" v="57" actId="478"/>
          <ac:spMkLst>
            <pc:docMk/>
            <pc:sldMk cId="295303271" sldId="285"/>
            <ac:spMk id="3" creationId="{0E40E74B-6ACB-E25A-22B0-553EA87F1DEC}"/>
          </ac:spMkLst>
        </pc:spChg>
        <pc:spChg chg="del mod">
          <ac:chgData name="José Eduardo Galván Salvador" userId="0806937cda06e3a5" providerId="LiveId" clId="{253BC776-630B-4BA6-AAF3-7C05BFFF6E37}" dt="2023-03-24T19:27:29.511" v="53" actId="478"/>
          <ac:spMkLst>
            <pc:docMk/>
            <pc:sldMk cId="295303271" sldId="285"/>
            <ac:spMk id="4" creationId="{6FD10DB5-BCD3-F69D-60BC-E285D48FD022}"/>
          </ac:spMkLst>
        </pc:spChg>
        <pc:picChg chg="add mod">
          <ac:chgData name="José Eduardo Galván Salvador" userId="0806937cda06e3a5" providerId="LiveId" clId="{253BC776-630B-4BA6-AAF3-7C05BFFF6E37}" dt="2023-03-24T19:27:41.977" v="58" actId="1076"/>
          <ac:picMkLst>
            <pc:docMk/>
            <pc:sldMk cId="295303271" sldId="285"/>
            <ac:picMk id="1026" creationId="{8D93BCE7-43DB-B5EC-0EEF-3F672B8BF2F4}"/>
          </ac:picMkLst>
        </pc:picChg>
        <pc:picChg chg="del">
          <ac:chgData name="José Eduardo Galván Salvador" userId="0806937cda06e3a5" providerId="LiveId" clId="{253BC776-630B-4BA6-AAF3-7C05BFFF6E37}" dt="2023-03-24T19:27:27.793" v="51" actId="478"/>
          <ac:picMkLst>
            <pc:docMk/>
            <pc:sldMk cId="295303271" sldId="285"/>
            <ac:picMk id="2050" creationId="{C633EE1F-7F32-509B-93BD-991A549AEF3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AAD619-965A-4A2F-B450-59BEA9899B92}" type="doc">
      <dgm:prSet loTypeId="urn:microsoft.com/office/officeart/2008/layout/AlternatingHexagons" loCatId="list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s-PE"/>
        </a:p>
      </dgm:t>
    </dgm:pt>
    <dgm:pt modelId="{670215C1-DD85-48C6-A5A0-120FCA7C4971}">
      <dgm:prSet phldrT="[Texto]"/>
      <dgm:spPr/>
      <dgm:t>
        <a:bodyPr/>
        <a:lstStyle/>
        <a:p>
          <a:pPr>
            <a:buFont typeface="+mj-lt"/>
            <a:buAutoNum type="arabicPeriod"/>
          </a:pPr>
          <a:r>
            <a:rPr lang="es-ES">
              <a:latin typeface="Arial" panose="020B0604020202020204" pitchFamily="34" charset="0"/>
              <a:cs typeface="Arial" panose="020B0604020202020204" pitchFamily="34" charset="0"/>
            </a:rPr>
            <a:t>1. Parámetros de entrada</a:t>
          </a:r>
          <a:endParaRPr lang="es-PE" dirty="0"/>
        </a:p>
      </dgm:t>
    </dgm:pt>
    <dgm:pt modelId="{A2EC87CD-BEB5-4765-B484-1B3C6D7AA00F}" type="parTrans" cxnId="{AA2987D8-4F05-4BE6-B229-3A4C31881934}">
      <dgm:prSet/>
      <dgm:spPr/>
      <dgm:t>
        <a:bodyPr/>
        <a:lstStyle/>
        <a:p>
          <a:endParaRPr lang="es-PE"/>
        </a:p>
      </dgm:t>
    </dgm:pt>
    <dgm:pt modelId="{7F4FBAE8-0C89-46D2-85DE-C12FE4B8A452}" type="sibTrans" cxnId="{AA2987D8-4F05-4BE6-B229-3A4C31881934}">
      <dgm:prSet/>
      <dgm:spPr/>
      <dgm:t>
        <a:bodyPr/>
        <a:lstStyle/>
        <a:p>
          <a:endParaRPr lang="es-PE"/>
        </a:p>
      </dgm:t>
    </dgm:pt>
    <dgm:pt modelId="{BDA06C2C-6897-4BBF-AE38-3981D614F904}">
      <dgm:prSet phldrT="[Texto]"/>
      <dgm:spPr/>
      <dgm:t>
        <a:bodyPr/>
        <a:lstStyle/>
        <a:p>
          <a:pPr>
            <a:buFont typeface="+mj-lt"/>
            <a:buAutoNum type="arabicPeriod"/>
          </a:pPr>
          <a:r>
            <a:rPr lang="es-ES">
              <a:latin typeface="Arial" panose="020B0604020202020204" pitchFamily="34" charset="0"/>
              <a:cs typeface="Arial" panose="020B0604020202020204" pitchFamily="34" charset="0"/>
            </a:rPr>
            <a:t>2. Parámetros de salida</a:t>
          </a:r>
          <a:endParaRPr lang="es-PE" dirty="0"/>
        </a:p>
      </dgm:t>
    </dgm:pt>
    <dgm:pt modelId="{EDBA430B-991B-451B-B493-77005C2A1B68}" type="parTrans" cxnId="{23DCFC48-7D79-4308-8396-313E54CC6C58}">
      <dgm:prSet/>
      <dgm:spPr/>
      <dgm:t>
        <a:bodyPr/>
        <a:lstStyle/>
        <a:p>
          <a:endParaRPr lang="es-PE"/>
        </a:p>
      </dgm:t>
    </dgm:pt>
    <dgm:pt modelId="{17B9A603-8A43-487B-9A39-E590A4486A24}" type="sibTrans" cxnId="{23DCFC48-7D79-4308-8396-313E54CC6C58}">
      <dgm:prSet/>
      <dgm:spPr/>
      <dgm:t>
        <a:bodyPr/>
        <a:lstStyle/>
        <a:p>
          <a:endParaRPr lang="es-PE"/>
        </a:p>
      </dgm:t>
    </dgm:pt>
    <dgm:pt modelId="{1CC4F106-CEB5-430B-8CC9-E5BA19FB4A3F}">
      <dgm:prSet phldrT="[Texto]"/>
      <dgm:spPr/>
      <dgm:t>
        <a:bodyPr/>
        <a:lstStyle/>
        <a:p>
          <a:r>
            <a:rPr lang="es-PE" dirty="0"/>
            <a:t>3. </a:t>
          </a:r>
          <a:r>
            <a:rPr lang="es-ES" dirty="0">
              <a:latin typeface="Arial" panose="020B0604020202020204" pitchFamily="34" charset="0"/>
              <a:cs typeface="Arial" panose="020B0604020202020204" pitchFamily="34" charset="0"/>
            </a:rPr>
            <a:t>Valor de retorno</a:t>
          </a:r>
          <a:endParaRPr lang="es-PE" dirty="0"/>
        </a:p>
      </dgm:t>
    </dgm:pt>
    <dgm:pt modelId="{5668EF8B-E224-44B8-9E5F-63ADECC15DD1}" type="parTrans" cxnId="{A7DAC85C-C597-478F-B2A0-304ACD344D78}">
      <dgm:prSet/>
      <dgm:spPr/>
      <dgm:t>
        <a:bodyPr/>
        <a:lstStyle/>
        <a:p>
          <a:endParaRPr lang="es-PE"/>
        </a:p>
      </dgm:t>
    </dgm:pt>
    <dgm:pt modelId="{4A3019CC-3825-4B3F-AC97-DFC42597462E}" type="sibTrans" cxnId="{A7DAC85C-C597-478F-B2A0-304ACD344D78}">
      <dgm:prSet/>
      <dgm:spPr/>
      <dgm:t>
        <a:bodyPr/>
        <a:lstStyle/>
        <a:p>
          <a:endParaRPr lang="es-PE"/>
        </a:p>
      </dgm:t>
    </dgm:pt>
    <dgm:pt modelId="{7129895D-C83D-40A5-A8CA-AFD6EB06AB55}" type="pres">
      <dgm:prSet presAssocID="{F6AAD619-965A-4A2F-B450-59BEA9899B92}" presName="Name0" presStyleCnt="0">
        <dgm:presLayoutVars>
          <dgm:chMax/>
          <dgm:chPref/>
          <dgm:dir/>
          <dgm:animLvl val="lvl"/>
        </dgm:presLayoutVars>
      </dgm:prSet>
      <dgm:spPr/>
    </dgm:pt>
    <dgm:pt modelId="{5E583AD7-8A71-4926-9A16-3F8851ADADCD}" type="pres">
      <dgm:prSet presAssocID="{670215C1-DD85-48C6-A5A0-120FCA7C4971}" presName="composite" presStyleCnt="0"/>
      <dgm:spPr/>
    </dgm:pt>
    <dgm:pt modelId="{F1DEED11-0358-4E27-BAE0-79364EAECBFA}" type="pres">
      <dgm:prSet presAssocID="{670215C1-DD85-48C6-A5A0-120FCA7C4971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963F1613-B95A-42B6-982C-1C5753773252}" type="pres">
      <dgm:prSet presAssocID="{670215C1-DD85-48C6-A5A0-120FCA7C4971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E9616BA-DBE0-4C81-BBD9-5E5324960247}" type="pres">
      <dgm:prSet presAssocID="{670215C1-DD85-48C6-A5A0-120FCA7C4971}" presName="BalanceSpacing" presStyleCnt="0"/>
      <dgm:spPr/>
    </dgm:pt>
    <dgm:pt modelId="{C9CEC18F-AA0F-44DF-AE07-457E068A5A83}" type="pres">
      <dgm:prSet presAssocID="{670215C1-DD85-48C6-A5A0-120FCA7C4971}" presName="BalanceSpacing1" presStyleCnt="0"/>
      <dgm:spPr/>
    </dgm:pt>
    <dgm:pt modelId="{38AAF806-B415-473D-82AC-9AE108834F48}" type="pres">
      <dgm:prSet presAssocID="{7F4FBAE8-0C89-46D2-85DE-C12FE4B8A452}" presName="Accent1Text" presStyleLbl="node1" presStyleIdx="1" presStyleCnt="6"/>
      <dgm:spPr/>
    </dgm:pt>
    <dgm:pt modelId="{47F6C101-FBC1-4D5D-9617-1B8B7DF606D6}" type="pres">
      <dgm:prSet presAssocID="{7F4FBAE8-0C89-46D2-85DE-C12FE4B8A452}" presName="spaceBetweenRectangles" presStyleCnt="0"/>
      <dgm:spPr/>
    </dgm:pt>
    <dgm:pt modelId="{5FC4EC7C-E663-4E83-878B-6F5E37F2D35B}" type="pres">
      <dgm:prSet presAssocID="{BDA06C2C-6897-4BBF-AE38-3981D614F904}" presName="composite" presStyleCnt="0"/>
      <dgm:spPr/>
    </dgm:pt>
    <dgm:pt modelId="{07D10A64-4022-4314-9992-4921D916FB0E}" type="pres">
      <dgm:prSet presAssocID="{BDA06C2C-6897-4BBF-AE38-3981D614F904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9BC7F918-90B9-41F5-98A1-265B85CA60FE}" type="pres">
      <dgm:prSet presAssocID="{BDA06C2C-6897-4BBF-AE38-3981D614F904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388632C-71AB-48E0-AF2E-8D014D5DF2B6}" type="pres">
      <dgm:prSet presAssocID="{BDA06C2C-6897-4BBF-AE38-3981D614F904}" presName="BalanceSpacing" presStyleCnt="0"/>
      <dgm:spPr/>
    </dgm:pt>
    <dgm:pt modelId="{BFDE2036-8928-4884-84BA-063657CCBDC9}" type="pres">
      <dgm:prSet presAssocID="{BDA06C2C-6897-4BBF-AE38-3981D614F904}" presName="BalanceSpacing1" presStyleCnt="0"/>
      <dgm:spPr/>
    </dgm:pt>
    <dgm:pt modelId="{B2588011-7009-4706-B467-EE847995814E}" type="pres">
      <dgm:prSet presAssocID="{17B9A603-8A43-487B-9A39-E590A4486A24}" presName="Accent1Text" presStyleLbl="node1" presStyleIdx="3" presStyleCnt="6"/>
      <dgm:spPr/>
    </dgm:pt>
    <dgm:pt modelId="{845195A2-8483-452E-B250-A06CF5548933}" type="pres">
      <dgm:prSet presAssocID="{17B9A603-8A43-487B-9A39-E590A4486A24}" presName="spaceBetweenRectangles" presStyleCnt="0"/>
      <dgm:spPr/>
    </dgm:pt>
    <dgm:pt modelId="{EA41FB27-E0E6-4A05-9A22-7C55D98B7C92}" type="pres">
      <dgm:prSet presAssocID="{1CC4F106-CEB5-430B-8CC9-E5BA19FB4A3F}" presName="composite" presStyleCnt="0"/>
      <dgm:spPr/>
    </dgm:pt>
    <dgm:pt modelId="{85B872DE-244A-4061-B89D-A5FCCEBFD932}" type="pres">
      <dgm:prSet presAssocID="{1CC4F106-CEB5-430B-8CC9-E5BA19FB4A3F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0CB691CF-EAAF-4B4F-878B-AFFC6DFD639D}" type="pres">
      <dgm:prSet presAssocID="{1CC4F106-CEB5-430B-8CC9-E5BA19FB4A3F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A2D463F4-CE1D-4938-BD0E-2527D4AF91A9}" type="pres">
      <dgm:prSet presAssocID="{1CC4F106-CEB5-430B-8CC9-E5BA19FB4A3F}" presName="BalanceSpacing" presStyleCnt="0"/>
      <dgm:spPr/>
    </dgm:pt>
    <dgm:pt modelId="{886330B2-ECB2-42CE-99A5-A5CEC38008EF}" type="pres">
      <dgm:prSet presAssocID="{1CC4F106-CEB5-430B-8CC9-E5BA19FB4A3F}" presName="BalanceSpacing1" presStyleCnt="0"/>
      <dgm:spPr/>
    </dgm:pt>
    <dgm:pt modelId="{CB17450B-BE51-4B30-BEFB-9EAF09620766}" type="pres">
      <dgm:prSet presAssocID="{4A3019CC-3825-4B3F-AC97-DFC42597462E}" presName="Accent1Text" presStyleLbl="node1" presStyleIdx="5" presStyleCnt="6"/>
      <dgm:spPr/>
    </dgm:pt>
  </dgm:ptLst>
  <dgm:cxnLst>
    <dgm:cxn modelId="{EDED9904-3703-4B74-909F-E416E2C220E9}" type="presOf" srcId="{BDA06C2C-6897-4BBF-AE38-3981D614F904}" destId="{07D10A64-4022-4314-9992-4921D916FB0E}" srcOrd="0" destOrd="0" presId="urn:microsoft.com/office/officeart/2008/layout/AlternatingHexagons"/>
    <dgm:cxn modelId="{2DCD980D-2B11-49B0-805A-B0C3748AB519}" type="presOf" srcId="{670215C1-DD85-48C6-A5A0-120FCA7C4971}" destId="{F1DEED11-0358-4E27-BAE0-79364EAECBFA}" srcOrd="0" destOrd="0" presId="urn:microsoft.com/office/officeart/2008/layout/AlternatingHexagons"/>
    <dgm:cxn modelId="{8F1A7223-4404-4CD9-927E-6855C39DDF47}" type="presOf" srcId="{F6AAD619-965A-4A2F-B450-59BEA9899B92}" destId="{7129895D-C83D-40A5-A8CA-AFD6EB06AB55}" srcOrd="0" destOrd="0" presId="urn:microsoft.com/office/officeart/2008/layout/AlternatingHexagons"/>
    <dgm:cxn modelId="{A7DAC85C-C597-478F-B2A0-304ACD344D78}" srcId="{F6AAD619-965A-4A2F-B450-59BEA9899B92}" destId="{1CC4F106-CEB5-430B-8CC9-E5BA19FB4A3F}" srcOrd="2" destOrd="0" parTransId="{5668EF8B-E224-44B8-9E5F-63ADECC15DD1}" sibTransId="{4A3019CC-3825-4B3F-AC97-DFC42597462E}"/>
    <dgm:cxn modelId="{CB781244-1890-4F44-9A9F-8D6F54E6EB86}" type="presOf" srcId="{7F4FBAE8-0C89-46D2-85DE-C12FE4B8A452}" destId="{38AAF806-B415-473D-82AC-9AE108834F48}" srcOrd="0" destOrd="0" presId="urn:microsoft.com/office/officeart/2008/layout/AlternatingHexagons"/>
    <dgm:cxn modelId="{23DCFC48-7D79-4308-8396-313E54CC6C58}" srcId="{F6AAD619-965A-4A2F-B450-59BEA9899B92}" destId="{BDA06C2C-6897-4BBF-AE38-3981D614F904}" srcOrd="1" destOrd="0" parTransId="{EDBA430B-991B-451B-B493-77005C2A1B68}" sibTransId="{17B9A603-8A43-487B-9A39-E590A4486A24}"/>
    <dgm:cxn modelId="{50383EA5-C30D-492A-9921-6B8438406191}" type="presOf" srcId="{4A3019CC-3825-4B3F-AC97-DFC42597462E}" destId="{CB17450B-BE51-4B30-BEFB-9EAF09620766}" srcOrd="0" destOrd="0" presId="urn:microsoft.com/office/officeart/2008/layout/AlternatingHexagons"/>
    <dgm:cxn modelId="{89168DC4-6284-4257-8492-718BD60FBEF7}" type="presOf" srcId="{17B9A603-8A43-487B-9A39-E590A4486A24}" destId="{B2588011-7009-4706-B467-EE847995814E}" srcOrd="0" destOrd="0" presId="urn:microsoft.com/office/officeart/2008/layout/AlternatingHexagons"/>
    <dgm:cxn modelId="{AA2987D8-4F05-4BE6-B229-3A4C31881934}" srcId="{F6AAD619-965A-4A2F-B450-59BEA9899B92}" destId="{670215C1-DD85-48C6-A5A0-120FCA7C4971}" srcOrd="0" destOrd="0" parTransId="{A2EC87CD-BEB5-4765-B484-1B3C6D7AA00F}" sibTransId="{7F4FBAE8-0C89-46D2-85DE-C12FE4B8A452}"/>
    <dgm:cxn modelId="{203465FB-6698-4CB4-8DFD-1CCAF6688207}" type="presOf" srcId="{1CC4F106-CEB5-430B-8CC9-E5BA19FB4A3F}" destId="{85B872DE-244A-4061-B89D-A5FCCEBFD932}" srcOrd="0" destOrd="0" presId="urn:microsoft.com/office/officeart/2008/layout/AlternatingHexagons"/>
    <dgm:cxn modelId="{82F0EA99-1545-4AE5-9477-691A8C239115}" type="presParOf" srcId="{7129895D-C83D-40A5-A8CA-AFD6EB06AB55}" destId="{5E583AD7-8A71-4926-9A16-3F8851ADADCD}" srcOrd="0" destOrd="0" presId="urn:microsoft.com/office/officeart/2008/layout/AlternatingHexagons"/>
    <dgm:cxn modelId="{85C5A79A-07E6-452B-AD99-DD38A46DF722}" type="presParOf" srcId="{5E583AD7-8A71-4926-9A16-3F8851ADADCD}" destId="{F1DEED11-0358-4E27-BAE0-79364EAECBFA}" srcOrd="0" destOrd="0" presId="urn:microsoft.com/office/officeart/2008/layout/AlternatingHexagons"/>
    <dgm:cxn modelId="{2C4ED2F3-6C65-4E1F-8AA4-08C7DE4133C3}" type="presParOf" srcId="{5E583AD7-8A71-4926-9A16-3F8851ADADCD}" destId="{963F1613-B95A-42B6-982C-1C5753773252}" srcOrd="1" destOrd="0" presId="urn:microsoft.com/office/officeart/2008/layout/AlternatingHexagons"/>
    <dgm:cxn modelId="{9DFC25A3-A63A-443D-8AA8-60BD0BEFFCA1}" type="presParOf" srcId="{5E583AD7-8A71-4926-9A16-3F8851ADADCD}" destId="{BE9616BA-DBE0-4C81-BBD9-5E5324960247}" srcOrd="2" destOrd="0" presId="urn:microsoft.com/office/officeart/2008/layout/AlternatingHexagons"/>
    <dgm:cxn modelId="{45096E9C-4BA2-4D5F-A3E2-184FFC5F9154}" type="presParOf" srcId="{5E583AD7-8A71-4926-9A16-3F8851ADADCD}" destId="{C9CEC18F-AA0F-44DF-AE07-457E068A5A83}" srcOrd="3" destOrd="0" presId="urn:microsoft.com/office/officeart/2008/layout/AlternatingHexagons"/>
    <dgm:cxn modelId="{00797E44-AC53-47FA-98F6-2705D3ACC5AA}" type="presParOf" srcId="{5E583AD7-8A71-4926-9A16-3F8851ADADCD}" destId="{38AAF806-B415-473D-82AC-9AE108834F48}" srcOrd="4" destOrd="0" presId="urn:microsoft.com/office/officeart/2008/layout/AlternatingHexagons"/>
    <dgm:cxn modelId="{5654451D-AB08-4C65-A8DE-E2AAF8DD9044}" type="presParOf" srcId="{7129895D-C83D-40A5-A8CA-AFD6EB06AB55}" destId="{47F6C101-FBC1-4D5D-9617-1B8B7DF606D6}" srcOrd="1" destOrd="0" presId="urn:microsoft.com/office/officeart/2008/layout/AlternatingHexagons"/>
    <dgm:cxn modelId="{0ECA06B7-1F78-4A39-B476-6B5084C7FA5C}" type="presParOf" srcId="{7129895D-C83D-40A5-A8CA-AFD6EB06AB55}" destId="{5FC4EC7C-E663-4E83-878B-6F5E37F2D35B}" srcOrd="2" destOrd="0" presId="urn:microsoft.com/office/officeart/2008/layout/AlternatingHexagons"/>
    <dgm:cxn modelId="{F24E03E2-1F7A-47F6-80A7-EC6D4EBDDC10}" type="presParOf" srcId="{5FC4EC7C-E663-4E83-878B-6F5E37F2D35B}" destId="{07D10A64-4022-4314-9992-4921D916FB0E}" srcOrd="0" destOrd="0" presId="urn:microsoft.com/office/officeart/2008/layout/AlternatingHexagons"/>
    <dgm:cxn modelId="{369B89B5-23BC-4EED-AB1C-D2AFAF919934}" type="presParOf" srcId="{5FC4EC7C-E663-4E83-878B-6F5E37F2D35B}" destId="{9BC7F918-90B9-41F5-98A1-265B85CA60FE}" srcOrd="1" destOrd="0" presId="urn:microsoft.com/office/officeart/2008/layout/AlternatingHexagons"/>
    <dgm:cxn modelId="{9E3E375B-B987-496F-AF7C-F2C91F38A260}" type="presParOf" srcId="{5FC4EC7C-E663-4E83-878B-6F5E37F2D35B}" destId="{0388632C-71AB-48E0-AF2E-8D014D5DF2B6}" srcOrd="2" destOrd="0" presId="urn:microsoft.com/office/officeart/2008/layout/AlternatingHexagons"/>
    <dgm:cxn modelId="{0E30E985-DCE6-48CD-9652-EF73896F5FF0}" type="presParOf" srcId="{5FC4EC7C-E663-4E83-878B-6F5E37F2D35B}" destId="{BFDE2036-8928-4884-84BA-063657CCBDC9}" srcOrd="3" destOrd="0" presId="urn:microsoft.com/office/officeart/2008/layout/AlternatingHexagons"/>
    <dgm:cxn modelId="{CF2CBB19-6557-4504-9EF7-A91F71075435}" type="presParOf" srcId="{5FC4EC7C-E663-4E83-878B-6F5E37F2D35B}" destId="{B2588011-7009-4706-B467-EE847995814E}" srcOrd="4" destOrd="0" presId="urn:microsoft.com/office/officeart/2008/layout/AlternatingHexagons"/>
    <dgm:cxn modelId="{DCF2A491-D789-4962-BE0D-5CBF7B0E3939}" type="presParOf" srcId="{7129895D-C83D-40A5-A8CA-AFD6EB06AB55}" destId="{845195A2-8483-452E-B250-A06CF5548933}" srcOrd="3" destOrd="0" presId="urn:microsoft.com/office/officeart/2008/layout/AlternatingHexagons"/>
    <dgm:cxn modelId="{42E91F70-05B6-4F6D-811A-5B4DC1CAA86B}" type="presParOf" srcId="{7129895D-C83D-40A5-A8CA-AFD6EB06AB55}" destId="{EA41FB27-E0E6-4A05-9A22-7C55D98B7C92}" srcOrd="4" destOrd="0" presId="urn:microsoft.com/office/officeart/2008/layout/AlternatingHexagons"/>
    <dgm:cxn modelId="{3FCAF232-2549-40EA-B5F3-52C75EF62E9A}" type="presParOf" srcId="{EA41FB27-E0E6-4A05-9A22-7C55D98B7C92}" destId="{85B872DE-244A-4061-B89D-A5FCCEBFD932}" srcOrd="0" destOrd="0" presId="urn:microsoft.com/office/officeart/2008/layout/AlternatingHexagons"/>
    <dgm:cxn modelId="{4A5E2190-284A-4BB4-AD4D-FDF3C7106282}" type="presParOf" srcId="{EA41FB27-E0E6-4A05-9A22-7C55D98B7C92}" destId="{0CB691CF-EAAF-4B4F-878B-AFFC6DFD639D}" srcOrd="1" destOrd="0" presId="urn:microsoft.com/office/officeart/2008/layout/AlternatingHexagons"/>
    <dgm:cxn modelId="{A23EABFA-CC63-4340-A053-4E0E8D816DEA}" type="presParOf" srcId="{EA41FB27-E0E6-4A05-9A22-7C55D98B7C92}" destId="{A2D463F4-CE1D-4938-BD0E-2527D4AF91A9}" srcOrd="2" destOrd="0" presId="urn:microsoft.com/office/officeart/2008/layout/AlternatingHexagons"/>
    <dgm:cxn modelId="{E3B2CC59-625A-4686-B638-C64A4F43D224}" type="presParOf" srcId="{EA41FB27-E0E6-4A05-9A22-7C55D98B7C92}" destId="{886330B2-ECB2-42CE-99A5-A5CEC38008EF}" srcOrd="3" destOrd="0" presId="urn:microsoft.com/office/officeart/2008/layout/AlternatingHexagons"/>
    <dgm:cxn modelId="{55A96197-35EB-4630-B8EB-2F9418B819BE}" type="presParOf" srcId="{EA41FB27-E0E6-4A05-9A22-7C55D98B7C92}" destId="{CB17450B-BE51-4B30-BEFB-9EAF0962076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78C3C8-871D-43C1-96B1-6EE0D4A619F4}" type="doc">
      <dgm:prSet loTypeId="urn:microsoft.com/office/officeart/2005/8/layout/cycle8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PE"/>
        </a:p>
      </dgm:t>
    </dgm:pt>
    <dgm:pt modelId="{9BBD3346-9CB4-433D-B0FB-62FE212A361F}">
      <dgm:prSet phldrT="[Texto]"/>
      <dgm:spPr/>
      <dgm:t>
        <a:bodyPr/>
        <a:lstStyle/>
        <a:p>
          <a:r>
            <a:rPr lang="es-PE" dirty="0"/>
            <a:t>Valor de Retorno</a:t>
          </a:r>
        </a:p>
      </dgm:t>
    </dgm:pt>
    <dgm:pt modelId="{9FC5B38A-BE4F-4BE6-B979-D07B4E1B8BF8}" type="parTrans" cxnId="{368B476F-522F-4407-9FFB-B5E4291C1A76}">
      <dgm:prSet/>
      <dgm:spPr/>
      <dgm:t>
        <a:bodyPr/>
        <a:lstStyle/>
        <a:p>
          <a:endParaRPr lang="es-PE"/>
        </a:p>
      </dgm:t>
    </dgm:pt>
    <dgm:pt modelId="{C3B83DC1-26D6-4EE4-B28B-A925C5010DDB}" type="sibTrans" cxnId="{368B476F-522F-4407-9FFB-B5E4291C1A76}">
      <dgm:prSet/>
      <dgm:spPr/>
      <dgm:t>
        <a:bodyPr/>
        <a:lstStyle/>
        <a:p>
          <a:endParaRPr lang="es-PE"/>
        </a:p>
      </dgm:t>
    </dgm:pt>
    <dgm:pt modelId="{7B3AE47F-F543-4A05-B7E8-62AAAF4AED6A}">
      <dgm:prSet phldrT="[Texto]"/>
      <dgm:spPr/>
      <dgm:t>
        <a:bodyPr/>
        <a:lstStyle/>
        <a:p>
          <a:r>
            <a:rPr lang="es-PE" dirty="0"/>
            <a:t>Parámetros de Entrada</a:t>
          </a:r>
        </a:p>
      </dgm:t>
    </dgm:pt>
    <dgm:pt modelId="{F0238218-57C3-485C-A2B7-BCE3771AC285}" type="parTrans" cxnId="{05C15DD0-3B5D-4EC5-BD10-6252B5ACD797}">
      <dgm:prSet/>
      <dgm:spPr/>
      <dgm:t>
        <a:bodyPr/>
        <a:lstStyle/>
        <a:p>
          <a:endParaRPr lang="es-PE"/>
        </a:p>
      </dgm:t>
    </dgm:pt>
    <dgm:pt modelId="{F4A5BC0E-6CF1-43F2-9E0B-F7E783D5B62D}" type="sibTrans" cxnId="{05C15DD0-3B5D-4EC5-BD10-6252B5ACD797}">
      <dgm:prSet/>
      <dgm:spPr/>
      <dgm:t>
        <a:bodyPr/>
        <a:lstStyle/>
        <a:p>
          <a:endParaRPr lang="es-PE"/>
        </a:p>
      </dgm:t>
    </dgm:pt>
    <dgm:pt modelId="{BF2EB038-1D12-406A-8C45-A22DC989AE70}">
      <dgm:prSet phldrT="[Texto]"/>
      <dgm:spPr/>
      <dgm:t>
        <a:bodyPr/>
        <a:lstStyle/>
        <a:p>
          <a:r>
            <a:rPr lang="es-PE" dirty="0"/>
            <a:t>Parámetros de Salida</a:t>
          </a:r>
        </a:p>
      </dgm:t>
    </dgm:pt>
    <dgm:pt modelId="{F5996EC0-9635-42DB-91FC-40BB5C71136B}" type="parTrans" cxnId="{D8889E6A-90BA-4DA3-B153-788EFD3D98BF}">
      <dgm:prSet/>
      <dgm:spPr/>
      <dgm:t>
        <a:bodyPr/>
        <a:lstStyle/>
        <a:p>
          <a:endParaRPr lang="es-PE"/>
        </a:p>
      </dgm:t>
    </dgm:pt>
    <dgm:pt modelId="{6B20C82B-D1A0-4519-87B1-D796F968B472}" type="sibTrans" cxnId="{D8889E6A-90BA-4DA3-B153-788EFD3D98BF}">
      <dgm:prSet/>
      <dgm:spPr/>
      <dgm:t>
        <a:bodyPr/>
        <a:lstStyle/>
        <a:p>
          <a:endParaRPr lang="es-PE"/>
        </a:p>
      </dgm:t>
    </dgm:pt>
    <dgm:pt modelId="{21C04EE7-48A3-4D68-BADC-FE269DF5C2E0}" type="pres">
      <dgm:prSet presAssocID="{8F78C3C8-871D-43C1-96B1-6EE0D4A619F4}" presName="compositeShape" presStyleCnt="0">
        <dgm:presLayoutVars>
          <dgm:chMax val="7"/>
          <dgm:dir/>
          <dgm:resizeHandles val="exact"/>
        </dgm:presLayoutVars>
      </dgm:prSet>
      <dgm:spPr/>
    </dgm:pt>
    <dgm:pt modelId="{3447FD34-EAF5-444F-BB44-5B427D613F9A}" type="pres">
      <dgm:prSet presAssocID="{8F78C3C8-871D-43C1-96B1-6EE0D4A619F4}" presName="wedge1" presStyleLbl="node1" presStyleIdx="0" presStyleCnt="3"/>
      <dgm:spPr/>
    </dgm:pt>
    <dgm:pt modelId="{E5E497AD-A395-4C20-A8C6-AD6CB6AB4257}" type="pres">
      <dgm:prSet presAssocID="{8F78C3C8-871D-43C1-96B1-6EE0D4A619F4}" presName="dummy1a" presStyleCnt="0"/>
      <dgm:spPr/>
    </dgm:pt>
    <dgm:pt modelId="{4B37A047-B25F-4FBD-8D57-61103886298D}" type="pres">
      <dgm:prSet presAssocID="{8F78C3C8-871D-43C1-96B1-6EE0D4A619F4}" presName="dummy1b" presStyleCnt="0"/>
      <dgm:spPr/>
    </dgm:pt>
    <dgm:pt modelId="{1DA9001F-1D10-4A64-868D-CF5AEB81A0EC}" type="pres">
      <dgm:prSet presAssocID="{8F78C3C8-871D-43C1-96B1-6EE0D4A619F4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AA8C2D3-F67A-41E5-896F-19EDFF9035BA}" type="pres">
      <dgm:prSet presAssocID="{8F78C3C8-871D-43C1-96B1-6EE0D4A619F4}" presName="wedge2" presStyleLbl="node1" presStyleIdx="1" presStyleCnt="3"/>
      <dgm:spPr/>
    </dgm:pt>
    <dgm:pt modelId="{D3D12C1D-007B-49D9-B452-7A334A726C14}" type="pres">
      <dgm:prSet presAssocID="{8F78C3C8-871D-43C1-96B1-6EE0D4A619F4}" presName="dummy2a" presStyleCnt="0"/>
      <dgm:spPr/>
    </dgm:pt>
    <dgm:pt modelId="{86828641-CDB6-4DE4-8987-D06A3B0B288C}" type="pres">
      <dgm:prSet presAssocID="{8F78C3C8-871D-43C1-96B1-6EE0D4A619F4}" presName="dummy2b" presStyleCnt="0"/>
      <dgm:spPr/>
    </dgm:pt>
    <dgm:pt modelId="{2C0FEF3B-8A75-40E5-9DF8-039895F56F59}" type="pres">
      <dgm:prSet presAssocID="{8F78C3C8-871D-43C1-96B1-6EE0D4A619F4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5A64CE4-A227-4333-B431-9B7D60B4AA9A}" type="pres">
      <dgm:prSet presAssocID="{8F78C3C8-871D-43C1-96B1-6EE0D4A619F4}" presName="wedge3" presStyleLbl="node1" presStyleIdx="2" presStyleCnt="3"/>
      <dgm:spPr/>
    </dgm:pt>
    <dgm:pt modelId="{61FB83A6-E3A8-42FE-99FE-3B2FB40AD597}" type="pres">
      <dgm:prSet presAssocID="{8F78C3C8-871D-43C1-96B1-6EE0D4A619F4}" presName="dummy3a" presStyleCnt="0"/>
      <dgm:spPr/>
    </dgm:pt>
    <dgm:pt modelId="{2EFE91AF-C51B-4E31-93DA-4DA19A2E628D}" type="pres">
      <dgm:prSet presAssocID="{8F78C3C8-871D-43C1-96B1-6EE0D4A619F4}" presName="dummy3b" presStyleCnt="0"/>
      <dgm:spPr/>
    </dgm:pt>
    <dgm:pt modelId="{A265C869-CB88-44C5-A969-06D00CC22811}" type="pres">
      <dgm:prSet presAssocID="{8F78C3C8-871D-43C1-96B1-6EE0D4A619F4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D9E58006-B221-4296-8218-861CBF8D6772}" type="pres">
      <dgm:prSet presAssocID="{6B20C82B-D1A0-4519-87B1-D796F968B472}" presName="arrowWedge1" presStyleLbl="fgSibTrans2D1" presStyleIdx="0" presStyleCnt="3"/>
      <dgm:spPr/>
    </dgm:pt>
    <dgm:pt modelId="{7F5A69E9-8E92-43E7-9BDE-6C07B00A0123}" type="pres">
      <dgm:prSet presAssocID="{C3B83DC1-26D6-4EE4-B28B-A925C5010DDB}" presName="arrowWedge2" presStyleLbl="fgSibTrans2D1" presStyleIdx="1" presStyleCnt="3"/>
      <dgm:spPr/>
    </dgm:pt>
    <dgm:pt modelId="{A7C3A493-C7AD-4ECF-BAC4-2AD98183A5AD}" type="pres">
      <dgm:prSet presAssocID="{F4A5BC0E-6CF1-43F2-9E0B-F7E783D5B62D}" presName="arrowWedge3" presStyleLbl="fgSibTrans2D1" presStyleIdx="2" presStyleCnt="3"/>
      <dgm:spPr/>
    </dgm:pt>
  </dgm:ptLst>
  <dgm:cxnLst>
    <dgm:cxn modelId="{6244FC1A-FF12-4B58-A005-A9C4FB0C7E30}" type="presOf" srcId="{9BBD3346-9CB4-433D-B0FB-62FE212A361F}" destId="{6AA8C2D3-F67A-41E5-896F-19EDFF9035BA}" srcOrd="0" destOrd="0" presId="urn:microsoft.com/office/officeart/2005/8/layout/cycle8"/>
    <dgm:cxn modelId="{D8889E6A-90BA-4DA3-B153-788EFD3D98BF}" srcId="{8F78C3C8-871D-43C1-96B1-6EE0D4A619F4}" destId="{BF2EB038-1D12-406A-8C45-A22DC989AE70}" srcOrd="0" destOrd="0" parTransId="{F5996EC0-9635-42DB-91FC-40BB5C71136B}" sibTransId="{6B20C82B-D1A0-4519-87B1-D796F968B472}"/>
    <dgm:cxn modelId="{AB05884C-FE03-41D3-A891-F364EC7BD525}" type="presOf" srcId="{7B3AE47F-F543-4A05-B7E8-62AAAF4AED6A}" destId="{35A64CE4-A227-4333-B431-9B7D60B4AA9A}" srcOrd="0" destOrd="0" presId="urn:microsoft.com/office/officeart/2005/8/layout/cycle8"/>
    <dgm:cxn modelId="{368B476F-522F-4407-9FFB-B5E4291C1A76}" srcId="{8F78C3C8-871D-43C1-96B1-6EE0D4A619F4}" destId="{9BBD3346-9CB4-433D-B0FB-62FE212A361F}" srcOrd="1" destOrd="0" parTransId="{9FC5B38A-BE4F-4BE6-B979-D07B4E1B8BF8}" sibTransId="{C3B83DC1-26D6-4EE4-B28B-A925C5010DDB}"/>
    <dgm:cxn modelId="{8DF8A581-82B2-47B0-8BD7-8617ACC369EB}" type="presOf" srcId="{7B3AE47F-F543-4A05-B7E8-62AAAF4AED6A}" destId="{A265C869-CB88-44C5-A969-06D00CC22811}" srcOrd="1" destOrd="0" presId="urn:microsoft.com/office/officeart/2005/8/layout/cycle8"/>
    <dgm:cxn modelId="{CCFE7DA4-00C4-4460-81B2-E1D011E3DFCA}" type="presOf" srcId="{BF2EB038-1D12-406A-8C45-A22DC989AE70}" destId="{1DA9001F-1D10-4A64-868D-CF5AEB81A0EC}" srcOrd="1" destOrd="0" presId="urn:microsoft.com/office/officeart/2005/8/layout/cycle8"/>
    <dgm:cxn modelId="{2DEB9CAC-E246-4A0C-9DE7-85C6974DA028}" type="presOf" srcId="{8F78C3C8-871D-43C1-96B1-6EE0D4A619F4}" destId="{21C04EE7-48A3-4D68-BADC-FE269DF5C2E0}" srcOrd="0" destOrd="0" presId="urn:microsoft.com/office/officeart/2005/8/layout/cycle8"/>
    <dgm:cxn modelId="{F2D7BFB6-0C45-4627-B102-677EE79C63A4}" type="presOf" srcId="{9BBD3346-9CB4-433D-B0FB-62FE212A361F}" destId="{2C0FEF3B-8A75-40E5-9DF8-039895F56F59}" srcOrd="1" destOrd="0" presId="urn:microsoft.com/office/officeart/2005/8/layout/cycle8"/>
    <dgm:cxn modelId="{05C15DD0-3B5D-4EC5-BD10-6252B5ACD797}" srcId="{8F78C3C8-871D-43C1-96B1-6EE0D4A619F4}" destId="{7B3AE47F-F543-4A05-B7E8-62AAAF4AED6A}" srcOrd="2" destOrd="0" parTransId="{F0238218-57C3-485C-A2B7-BCE3771AC285}" sibTransId="{F4A5BC0E-6CF1-43F2-9E0B-F7E783D5B62D}"/>
    <dgm:cxn modelId="{BF8550F0-9C67-421A-8A2C-E2F5D0CB425F}" type="presOf" srcId="{BF2EB038-1D12-406A-8C45-A22DC989AE70}" destId="{3447FD34-EAF5-444F-BB44-5B427D613F9A}" srcOrd="0" destOrd="0" presId="urn:microsoft.com/office/officeart/2005/8/layout/cycle8"/>
    <dgm:cxn modelId="{4259A429-1485-4C44-9B9C-0E216A94F652}" type="presParOf" srcId="{21C04EE7-48A3-4D68-BADC-FE269DF5C2E0}" destId="{3447FD34-EAF5-444F-BB44-5B427D613F9A}" srcOrd="0" destOrd="0" presId="urn:microsoft.com/office/officeart/2005/8/layout/cycle8"/>
    <dgm:cxn modelId="{B07086D3-8493-440D-B0A2-8C38A0EBF66A}" type="presParOf" srcId="{21C04EE7-48A3-4D68-BADC-FE269DF5C2E0}" destId="{E5E497AD-A395-4C20-A8C6-AD6CB6AB4257}" srcOrd="1" destOrd="0" presId="urn:microsoft.com/office/officeart/2005/8/layout/cycle8"/>
    <dgm:cxn modelId="{6950B39E-4422-4FC3-A431-C03421E71D3D}" type="presParOf" srcId="{21C04EE7-48A3-4D68-BADC-FE269DF5C2E0}" destId="{4B37A047-B25F-4FBD-8D57-61103886298D}" srcOrd="2" destOrd="0" presId="urn:microsoft.com/office/officeart/2005/8/layout/cycle8"/>
    <dgm:cxn modelId="{FBFC5B3E-E78D-41C4-AB1C-6778C523E6CA}" type="presParOf" srcId="{21C04EE7-48A3-4D68-BADC-FE269DF5C2E0}" destId="{1DA9001F-1D10-4A64-868D-CF5AEB81A0EC}" srcOrd="3" destOrd="0" presId="urn:microsoft.com/office/officeart/2005/8/layout/cycle8"/>
    <dgm:cxn modelId="{F73E56E6-8814-4527-94F8-7582B285FC9C}" type="presParOf" srcId="{21C04EE7-48A3-4D68-BADC-FE269DF5C2E0}" destId="{6AA8C2D3-F67A-41E5-896F-19EDFF9035BA}" srcOrd="4" destOrd="0" presId="urn:microsoft.com/office/officeart/2005/8/layout/cycle8"/>
    <dgm:cxn modelId="{4430207C-CA59-4CD8-90FF-3C271ACF4E3E}" type="presParOf" srcId="{21C04EE7-48A3-4D68-BADC-FE269DF5C2E0}" destId="{D3D12C1D-007B-49D9-B452-7A334A726C14}" srcOrd="5" destOrd="0" presId="urn:microsoft.com/office/officeart/2005/8/layout/cycle8"/>
    <dgm:cxn modelId="{7B087D28-BEB8-48A2-A86C-C6466DC7BE90}" type="presParOf" srcId="{21C04EE7-48A3-4D68-BADC-FE269DF5C2E0}" destId="{86828641-CDB6-4DE4-8987-D06A3B0B288C}" srcOrd="6" destOrd="0" presId="urn:microsoft.com/office/officeart/2005/8/layout/cycle8"/>
    <dgm:cxn modelId="{845167F8-A70F-4D92-AEB8-C79B6EE6D37B}" type="presParOf" srcId="{21C04EE7-48A3-4D68-BADC-FE269DF5C2E0}" destId="{2C0FEF3B-8A75-40E5-9DF8-039895F56F59}" srcOrd="7" destOrd="0" presId="urn:microsoft.com/office/officeart/2005/8/layout/cycle8"/>
    <dgm:cxn modelId="{1A06090D-4548-49B9-8819-2DC041173578}" type="presParOf" srcId="{21C04EE7-48A3-4D68-BADC-FE269DF5C2E0}" destId="{35A64CE4-A227-4333-B431-9B7D60B4AA9A}" srcOrd="8" destOrd="0" presId="urn:microsoft.com/office/officeart/2005/8/layout/cycle8"/>
    <dgm:cxn modelId="{57B1D567-2D11-4DBF-AE08-173F0940B2D3}" type="presParOf" srcId="{21C04EE7-48A3-4D68-BADC-FE269DF5C2E0}" destId="{61FB83A6-E3A8-42FE-99FE-3B2FB40AD597}" srcOrd="9" destOrd="0" presId="urn:microsoft.com/office/officeart/2005/8/layout/cycle8"/>
    <dgm:cxn modelId="{6F205A26-E8E0-4488-BFA0-A8897D8F67E8}" type="presParOf" srcId="{21C04EE7-48A3-4D68-BADC-FE269DF5C2E0}" destId="{2EFE91AF-C51B-4E31-93DA-4DA19A2E628D}" srcOrd="10" destOrd="0" presId="urn:microsoft.com/office/officeart/2005/8/layout/cycle8"/>
    <dgm:cxn modelId="{BBDD2EE4-60A7-48EA-A668-B6CDF1336DEA}" type="presParOf" srcId="{21C04EE7-48A3-4D68-BADC-FE269DF5C2E0}" destId="{A265C869-CB88-44C5-A969-06D00CC22811}" srcOrd="11" destOrd="0" presId="urn:microsoft.com/office/officeart/2005/8/layout/cycle8"/>
    <dgm:cxn modelId="{B68C993D-7CCF-4D91-8DDC-598DECCE6EDC}" type="presParOf" srcId="{21C04EE7-48A3-4D68-BADC-FE269DF5C2E0}" destId="{D9E58006-B221-4296-8218-861CBF8D6772}" srcOrd="12" destOrd="0" presId="urn:microsoft.com/office/officeart/2005/8/layout/cycle8"/>
    <dgm:cxn modelId="{B75995D3-BA3A-4AB4-BDCE-D8840FBC90D9}" type="presParOf" srcId="{21C04EE7-48A3-4D68-BADC-FE269DF5C2E0}" destId="{7F5A69E9-8E92-43E7-9BDE-6C07B00A0123}" srcOrd="13" destOrd="0" presId="urn:microsoft.com/office/officeart/2005/8/layout/cycle8"/>
    <dgm:cxn modelId="{E72D20F7-D918-44AF-A227-9242B5899810}" type="presParOf" srcId="{21C04EE7-48A3-4D68-BADC-FE269DF5C2E0}" destId="{A7C3A493-C7AD-4ECF-BAC4-2AD98183A5AD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6FC984-9453-4792-9E0F-7FF8170A1A1D}" type="doc">
      <dgm:prSet loTypeId="urn:microsoft.com/office/officeart/2008/layout/HorizontalMultiLevelHierarchy" loCatId="hierarchy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s-PE"/>
        </a:p>
      </dgm:t>
    </dgm:pt>
    <dgm:pt modelId="{DAB10B77-5FC4-4F15-8653-0B6FA75F6E0F}">
      <dgm:prSet phldrT="[Texto]" phldr="1"/>
      <dgm:spPr/>
      <dgm:t>
        <a:bodyPr/>
        <a:lstStyle/>
        <a:p>
          <a:endParaRPr lang="es-PE" dirty="0"/>
        </a:p>
      </dgm:t>
    </dgm:pt>
    <dgm:pt modelId="{084C811A-8CFB-4415-B430-86F2BC09680B}" type="parTrans" cxnId="{F79A05EB-24AE-43EC-9602-3633F9029F36}">
      <dgm:prSet/>
      <dgm:spPr/>
      <dgm:t>
        <a:bodyPr/>
        <a:lstStyle/>
        <a:p>
          <a:endParaRPr lang="es-PE"/>
        </a:p>
      </dgm:t>
    </dgm:pt>
    <dgm:pt modelId="{44E1B4C6-5848-4963-93FA-C3C7F2486416}" type="sibTrans" cxnId="{F79A05EB-24AE-43EC-9602-3633F9029F36}">
      <dgm:prSet/>
      <dgm:spPr/>
      <dgm:t>
        <a:bodyPr/>
        <a:lstStyle/>
        <a:p>
          <a:endParaRPr lang="es-PE"/>
        </a:p>
      </dgm:t>
    </dgm:pt>
    <dgm:pt modelId="{B873689E-E427-46F3-BA06-1F63491EA7A3}">
      <dgm:prSet phldrT="[Texto]"/>
      <dgm:spPr/>
      <dgm:t>
        <a:bodyPr/>
        <a:lstStyle/>
        <a:p>
          <a:r>
            <a:rPr lang="es-ES" b="0" i="0">
              <a:effectLst/>
              <a:latin typeface="Arial" panose="020B0604020202020204" pitchFamily="34" charset="0"/>
              <a:cs typeface="Arial" panose="020B0604020202020204" pitchFamily="34" charset="0"/>
            </a:rPr>
            <a:t>Lo más importante es que el modelo de implementación de paquetes heredados carecía de muchas características, como la implementación de varios paquetes SSIS juntos. </a:t>
          </a:r>
          <a:endParaRPr lang="es-PE" dirty="0"/>
        </a:p>
      </dgm:t>
    </dgm:pt>
    <dgm:pt modelId="{F6C56F89-A6E9-4816-833A-DA6D6E913418}" type="parTrans" cxnId="{DFFC4182-33B4-47D3-B698-A06A3592CC42}">
      <dgm:prSet/>
      <dgm:spPr/>
      <dgm:t>
        <a:bodyPr/>
        <a:lstStyle/>
        <a:p>
          <a:endParaRPr lang="es-PE"/>
        </a:p>
      </dgm:t>
    </dgm:pt>
    <dgm:pt modelId="{5E363E9A-EB20-46B4-9BBA-93246E0E9F21}" type="sibTrans" cxnId="{DFFC4182-33B4-47D3-B698-A06A3592CC42}">
      <dgm:prSet/>
      <dgm:spPr/>
      <dgm:t>
        <a:bodyPr/>
        <a:lstStyle/>
        <a:p>
          <a:endParaRPr lang="es-PE"/>
        </a:p>
      </dgm:t>
    </dgm:pt>
    <dgm:pt modelId="{26E4E580-8D27-4270-B318-B9DA9A7672F3}">
      <dgm:prSet phldrT="[Texto]"/>
      <dgm:spPr/>
      <dgm:t>
        <a:bodyPr/>
        <a:lstStyle/>
        <a:p>
          <a:r>
            <a:rPr lang="es-ES" b="0" i="0">
              <a:effectLst/>
              <a:latin typeface="Arial" panose="020B0604020202020204" pitchFamily="34" charset="0"/>
              <a:cs typeface="Arial" panose="020B0604020202020204" pitchFamily="34" charset="0"/>
            </a:rPr>
            <a:t>SQL Server 2016 en adelante, podemos implementar múltiples paquetes SSIS con un enfoque de modelo de implementación de paquetes incrementales.</a:t>
          </a:r>
          <a:endParaRPr lang="es-PE" dirty="0"/>
        </a:p>
      </dgm:t>
    </dgm:pt>
    <dgm:pt modelId="{B3D1A1C1-3594-4806-86CE-F49311F0BC8B}" type="parTrans" cxnId="{2EDDA08F-9B81-4A03-BB97-2663F73D1827}">
      <dgm:prSet/>
      <dgm:spPr/>
      <dgm:t>
        <a:bodyPr/>
        <a:lstStyle/>
        <a:p>
          <a:endParaRPr lang="es-PE"/>
        </a:p>
      </dgm:t>
    </dgm:pt>
    <dgm:pt modelId="{9523968B-7DBB-49F2-A2BC-DF212E62A0F4}" type="sibTrans" cxnId="{2EDDA08F-9B81-4A03-BB97-2663F73D1827}">
      <dgm:prSet/>
      <dgm:spPr/>
      <dgm:t>
        <a:bodyPr/>
        <a:lstStyle/>
        <a:p>
          <a:endParaRPr lang="es-PE"/>
        </a:p>
      </dgm:t>
    </dgm:pt>
    <dgm:pt modelId="{0EEC1B09-116E-464F-9335-9713619F8AE5}">
      <dgm:prSet phldrT="[Texto]"/>
      <dgm:spPr/>
      <dgm:t>
        <a:bodyPr/>
        <a:lstStyle/>
        <a:p>
          <a:r>
            <a:rPr lang="es-ES" b="0" i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Dentro del modelo de implementación de proyectos, implementamos un archivo de implementación de proyectos (ISPAC). Este archivo de implementación se incluye con paquetes y parámetros de SSIS. </a:t>
          </a:r>
          <a:endParaRPr lang="es-PE" dirty="0"/>
        </a:p>
      </dgm:t>
    </dgm:pt>
    <dgm:pt modelId="{AF6547FE-AAD7-4B67-A3B7-6D726265D9F8}" type="parTrans" cxnId="{2276BFD9-A426-46F4-8C99-07336528D8CC}">
      <dgm:prSet/>
      <dgm:spPr/>
      <dgm:t>
        <a:bodyPr/>
        <a:lstStyle/>
        <a:p>
          <a:endParaRPr lang="es-PE"/>
        </a:p>
      </dgm:t>
    </dgm:pt>
    <dgm:pt modelId="{B19DA0F4-A7FA-4FA1-95D1-7AE883D637A1}" type="sibTrans" cxnId="{2276BFD9-A426-46F4-8C99-07336528D8CC}">
      <dgm:prSet/>
      <dgm:spPr/>
      <dgm:t>
        <a:bodyPr/>
        <a:lstStyle/>
        <a:p>
          <a:endParaRPr lang="es-PE"/>
        </a:p>
      </dgm:t>
    </dgm:pt>
    <dgm:pt modelId="{0B256809-C527-4AA9-89D5-BF281EF7B5D0}">
      <dgm:prSet phldrT="[Texto]"/>
      <dgm:spPr/>
      <dgm:t>
        <a:bodyPr/>
        <a:lstStyle/>
        <a:p>
          <a:r>
            <a:rPr lang="es-ES" b="0" i="0">
              <a:effectLst/>
              <a:latin typeface="Arial" panose="020B0604020202020204" pitchFamily="34" charset="0"/>
              <a:cs typeface="Arial" panose="020B0604020202020204" pitchFamily="34" charset="0"/>
            </a:rPr>
            <a:t>Posteriormente, los paquetes SSIS se pueden implementar de forma independiente como unidades únicas o múltiples.</a:t>
          </a:r>
          <a:endParaRPr lang="es-PE" dirty="0"/>
        </a:p>
      </dgm:t>
    </dgm:pt>
    <dgm:pt modelId="{EFCCCCC8-3850-4CC2-96CF-08EFB749AAB8}" type="parTrans" cxnId="{EA63678D-0DD4-465F-AA5B-63F4F8C221EC}">
      <dgm:prSet/>
      <dgm:spPr/>
      <dgm:t>
        <a:bodyPr/>
        <a:lstStyle/>
        <a:p>
          <a:endParaRPr lang="es-PE"/>
        </a:p>
      </dgm:t>
    </dgm:pt>
    <dgm:pt modelId="{48EFF07F-0C19-4492-91FC-ACE12DEA07BF}" type="sibTrans" cxnId="{EA63678D-0DD4-465F-AA5B-63F4F8C221EC}">
      <dgm:prSet/>
      <dgm:spPr/>
      <dgm:t>
        <a:bodyPr/>
        <a:lstStyle/>
        <a:p>
          <a:endParaRPr lang="es-PE"/>
        </a:p>
      </dgm:t>
    </dgm:pt>
    <dgm:pt modelId="{4A0A076D-1F70-4C3B-B21E-3C051BF95132}" type="pres">
      <dgm:prSet presAssocID="{C16FC984-9453-4792-9E0F-7FF8170A1A1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7FB7E47-5F14-4C0E-8C18-F50A962B0839}" type="pres">
      <dgm:prSet presAssocID="{DAB10B77-5FC4-4F15-8653-0B6FA75F6E0F}" presName="root1" presStyleCnt="0"/>
      <dgm:spPr/>
    </dgm:pt>
    <dgm:pt modelId="{109A0BE0-F18E-4926-AAC7-1B962319197C}" type="pres">
      <dgm:prSet presAssocID="{DAB10B77-5FC4-4F15-8653-0B6FA75F6E0F}" presName="LevelOneTextNode" presStyleLbl="node0" presStyleIdx="0" presStyleCnt="1" custScaleX="356624" custLinFactNeighborX="242" custLinFactNeighborY="0">
        <dgm:presLayoutVars>
          <dgm:chPref val="3"/>
        </dgm:presLayoutVars>
      </dgm:prSet>
      <dgm:spPr/>
    </dgm:pt>
    <dgm:pt modelId="{9CA6F0F3-7319-4C7D-8E46-CF21CDF7DD19}" type="pres">
      <dgm:prSet presAssocID="{DAB10B77-5FC4-4F15-8653-0B6FA75F6E0F}" presName="level2hierChild" presStyleCnt="0"/>
      <dgm:spPr/>
    </dgm:pt>
    <dgm:pt modelId="{49515C40-76C8-486F-B4BA-EB4ECF9CF8E1}" type="pres">
      <dgm:prSet presAssocID="{F6C56F89-A6E9-4816-833A-DA6D6E913418}" presName="conn2-1" presStyleLbl="parChTrans1D2" presStyleIdx="0" presStyleCnt="4"/>
      <dgm:spPr/>
    </dgm:pt>
    <dgm:pt modelId="{B6995096-6E6B-45D8-91AF-FDF75F11FC91}" type="pres">
      <dgm:prSet presAssocID="{F6C56F89-A6E9-4816-833A-DA6D6E913418}" presName="connTx" presStyleLbl="parChTrans1D2" presStyleIdx="0" presStyleCnt="4"/>
      <dgm:spPr/>
    </dgm:pt>
    <dgm:pt modelId="{84F0E7E3-A1C9-4E85-81D3-362161995969}" type="pres">
      <dgm:prSet presAssocID="{B873689E-E427-46F3-BA06-1F63491EA7A3}" presName="root2" presStyleCnt="0"/>
      <dgm:spPr/>
    </dgm:pt>
    <dgm:pt modelId="{8E0E2764-7D04-4D0A-B1B0-602B2905C651}" type="pres">
      <dgm:prSet presAssocID="{B873689E-E427-46F3-BA06-1F63491EA7A3}" presName="LevelTwoTextNode" presStyleLbl="node2" presStyleIdx="0" presStyleCnt="4">
        <dgm:presLayoutVars>
          <dgm:chPref val="3"/>
        </dgm:presLayoutVars>
      </dgm:prSet>
      <dgm:spPr/>
    </dgm:pt>
    <dgm:pt modelId="{31289F9E-2FA1-483E-AE44-6B12E0EB0601}" type="pres">
      <dgm:prSet presAssocID="{B873689E-E427-46F3-BA06-1F63491EA7A3}" presName="level3hierChild" presStyleCnt="0"/>
      <dgm:spPr/>
    </dgm:pt>
    <dgm:pt modelId="{4B82A699-20AB-413A-932B-52AC758C51A4}" type="pres">
      <dgm:prSet presAssocID="{B3D1A1C1-3594-4806-86CE-F49311F0BC8B}" presName="conn2-1" presStyleLbl="parChTrans1D2" presStyleIdx="1" presStyleCnt="4"/>
      <dgm:spPr/>
    </dgm:pt>
    <dgm:pt modelId="{735DB486-2701-40B6-BC43-54BCA3E37C70}" type="pres">
      <dgm:prSet presAssocID="{B3D1A1C1-3594-4806-86CE-F49311F0BC8B}" presName="connTx" presStyleLbl="parChTrans1D2" presStyleIdx="1" presStyleCnt="4"/>
      <dgm:spPr/>
    </dgm:pt>
    <dgm:pt modelId="{E2CB5E7E-F26A-4F0B-8B45-83DA1A21A6E5}" type="pres">
      <dgm:prSet presAssocID="{26E4E580-8D27-4270-B318-B9DA9A7672F3}" presName="root2" presStyleCnt="0"/>
      <dgm:spPr/>
    </dgm:pt>
    <dgm:pt modelId="{CA169751-534D-4EBF-8FA8-0B7D08516C4F}" type="pres">
      <dgm:prSet presAssocID="{26E4E580-8D27-4270-B318-B9DA9A7672F3}" presName="LevelTwoTextNode" presStyleLbl="node2" presStyleIdx="1" presStyleCnt="4">
        <dgm:presLayoutVars>
          <dgm:chPref val="3"/>
        </dgm:presLayoutVars>
      </dgm:prSet>
      <dgm:spPr/>
    </dgm:pt>
    <dgm:pt modelId="{29F5AFE5-63D3-4BAA-B1F1-706EA7D2AC16}" type="pres">
      <dgm:prSet presAssocID="{26E4E580-8D27-4270-B318-B9DA9A7672F3}" presName="level3hierChild" presStyleCnt="0"/>
      <dgm:spPr/>
    </dgm:pt>
    <dgm:pt modelId="{CDDC877E-9BC0-4078-AE27-9CA5ED5DD978}" type="pres">
      <dgm:prSet presAssocID="{AF6547FE-AAD7-4B67-A3B7-6D726265D9F8}" presName="conn2-1" presStyleLbl="parChTrans1D2" presStyleIdx="2" presStyleCnt="4"/>
      <dgm:spPr/>
    </dgm:pt>
    <dgm:pt modelId="{4C9DFD3B-BCC1-40F0-B775-27088A452775}" type="pres">
      <dgm:prSet presAssocID="{AF6547FE-AAD7-4B67-A3B7-6D726265D9F8}" presName="connTx" presStyleLbl="parChTrans1D2" presStyleIdx="2" presStyleCnt="4"/>
      <dgm:spPr/>
    </dgm:pt>
    <dgm:pt modelId="{36D20493-6381-4175-AB14-1EA37A933FA4}" type="pres">
      <dgm:prSet presAssocID="{0EEC1B09-116E-464F-9335-9713619F8AE5}" presName="root2" presStyleCnt="0"/>
      <dgm:spPr/>
    </dgm:pt>
    <dgm:pt modelId="{E165923C-558C-4BB7-9C6A-4BB464747C44}" type="pres">
      <dgm:prSet presAssocID="{0EEC1B09-116E-464F-9335-9713619F8AE5}" presName="LevelTwoTextNode" presStyleLbl="node2" presStyleIdx="2" presStyleCnt="4">
        <dgm:presLayoutVars>
          <dgm:chPref val="3"/>
        </dgm:presLayoutVars>
      </dgm:prSet>
      <dgm:spPr/>
    </dgm:pt>
    <dgm:pt modelId="{AEAAE5B5-CA14-4BF8-BA1F-765EC26049DC}" type="pres">
      <dgm:prSet presAssocID="{0EEC1B09-116E-464F-9335-9713619F8AE5}" presName="level3hierChild" presStyleCnt="0"/>
      <dgm:spPr/>
    </dgm:pt>
    <dgm:pt modelId="{E112D97C-D658-48BA-A803-F1099076C37F}" type="pres">
      <dgm:prSet presAssocID="{EFCCCCC8-3850-4CC2-96CF-08EFB749AAB8}" presName="conn2-1" presStyleLbl="parChTrans1D2" presStyleIdx="3" presStyleCnt="4"/>
      <dgm:spPr/>
    </dgm:pt>
    <dgm:pt modelId="{657D3CB9-4AFA-4B92-BB26-34691140FA88}" type="pres">
      <dgm:prSet presAssocID="{EFCCCCC8-3850-4CC2-96CF-08EFB749AAB8}" presName="connTx" presStyleLbl="parChTrans1D2" presStyleIdx="3" presStyleCnt="4"/>
      <dgm:spPr/>
    </dgm:pt>
    <dgm:pt modelId="{715FBD4F-3F1F-473D-B5F4-0A0C9C3A2236}" type="pres">
      <dgm:prSet presAssocID="{0B256809-C527-4AA9-89D5-BF281EF7B5D0}" presName="root2" presStyleCnt="0"/>
      <dgm:spPr/>
    </dgm:pt>
    <dgm:pt modelId="{79862312-7B6F-4C6B-8F34-651F4AFF59C6}" type="pres">
      <dgm:prSet presAssocID="{0B256809-C527-4AA9-89D5-BF281EF7B5D0}" presName="LevelTwoTextNode" presStyleLbl="node2" presStyleIdx="3" presStyleCnt="4">
        <dgm:presLayoutVars>
          <dgm:chPref val="3"/>
        </dgm:presLayoutVars>
      </dgm:prSet>
      <dgm:spPr/>
    </dgm:pt>
    <dgm:pt modelId="{D89F3287-208E-458B-B6BF-0363A31C5780}" type="pres">
      <dgm:prSet presAssocID="{0B256809-C527-4AA9-89D5-BF281EF7B5D0}" presName="level3hierChild" presStyleCnt="0"/>
      <dgm:spPr/>
    </dgm:pt>
  </dgm:ptLst>
  <dgm:cxnLst>
    <dgm:cxn modelId="{7EA25719-B45A-4E2C-9A13-F021FE51A215}" type="presOf" srcId="{AF6547FE-AAD7-4B67-A3B7-6D726265D9F8}" destId="{CDDC877E-9BC0-4078-AE27-9CA5ED5DD978}" srcOrd="0" destOrd="0" presId="urn:microsoft.com/office/officeart/2008/layout/HorizontalMultiLevelHierarchy"/>
    <dgm:cxn modelId="{5D7CEB2A-0A59-4CE2-A42E-9745666F2CB0}" type="presOf" srcId="{B3D1A1C1-3594-4806-86CE-F49311F0BC8B}" destId="{4B82A699-20AB-413A-932B-52AC758C51A4}" srcOrd="0" destOrd="0" presId="urn:microsoft.com/office/officeart/2008/layout/HorizontalMultiLevelHierarchy"/>
    <dgm:cxn modelId="{37245330-3EAD-410F-B3D2-755B4477371C}" type="presOf" srcId="{0B256809-C527-4AA9-89D5-BF281EF7B5D0}" destId="{79862312-7B6F-4C6B-8F34-651F4AFF59C6}" srcOrd="0" destOrd="0" presId="urn:microsoft.com/office/officeart/2008/layout/HorizontalMultiLevelHierarchy"/>
    <dgm:cxn modelId="{8A55925B-757C-4258-95A0-11A810BC8059}" type="presOf" srcId="{DAB10B77-5FC4-4F15-8653-0B6FA75F6E0F}" destId="{109A0BE0-F18E-4926-AAC7-1B962319197C}" srcOrd="0" destOrd="0" presId="urn:microsoft.com/office/officeart/2008/layout/HorizontalMultiLevelHierarchy"/>
    <dgm:cxn modelId="{D1CA5249-9763-4280-ACCD-728F6DD05D60}" type="presOf" srcId="{B3D1A1C1-3594-4806-86CE-F49311F0BC8B}" destId="{735DB486-2701-40B6-BC43-54BCA3E37C70}" srcOrd="1" destOrd="0" presId="urn:microsoft.com/office/officeart/2008/layout/HorizontalMultiLevelHierarchy"/>
    <dgm:cxn modelId="{DFFC4182-33B4-47D3-B698-A06A3592CC42}" srcId="{DAB10B77-5FC4-4F15-8653-0B6FA75F6E0F}" destId="{B873689E-E427-46F3-BA06-1F63491EA7A3}" srcOrd="0" destOrd="0" parTransId="{F6C56F89-A6E9-4816-833A-DA6D6E913418}" sibTransId="{5E363E9A-EB20-46B4-9BBA-93246E0E9F21}"/>
    <dgm:cxn modelId="{EA63678D-0DD4-465F-AA5B-63F4F8C221EC}" srcId="{DAB10B77-5FC4-4F15-8653-0B6FA75F6E0F}" destId="{0B256809-C527-4AA9-89D5-BF281EF7B5D0}" srcOrd="3" destOrd="0" parTransId="{EFCCCCC8-3850-4CC2-96CF-08EFB749AAB8}" sibTransId="{48EFF07F-0C19-4492-91FC-ACE12DEA07BF}"/>
    <dgm:cxn modelId="{2EDDA08F-9B81-4A03-BB97-2663F73D1827}" srcId="{DAB10B77-5FC4-4F15-8653-0B6FA75F6E0F}" destId="{26E4E580-8D27-4270-B318-B9DA9A7672F3}" srcOrd="1" destOrd="0" parTransId="{B3D1A1C1-3594-4806-86CE-F49311F0BC8B}" sibTransId="{9523968B-7DBB-49F2-A2BC-DF212E62A0F4}"/>
    <dgm:cxn modelId="{B1C3A498-0371-42C5-8305-BEB64088200B}" type="presOf" srcId="{EFCCCCC8-3850-4CC2-96CF-08EFB749AAB8}" destId="{657D3CB9-4AFA-4B92-BB26-34691140FA88}" srcOrd="1" destOrd="0" presId="urn:microsoft.com/office/officeart/2008/layout/HorizontalMultiLevelHierarchy"/>
    <dgm:cxn modelId="{97CFB899-928F-4A15-8DAF-BC44D43E3FC0}" type="presOf" srcId="{C16FC984-9453-4792-9E0F-7FF8170A1A1D}" destId="{4A0A076D-1F70-4C3B-B21E-3C051BF95132}" srcOrd="0" destOrd="0" presId="urn:microsoft.com/office/officeart/2008/layout/HorizontalMultiLevelHierarchy"/>
    <dgm:cxn modelId="{024D5F9C-B8F2-4365-AD9C-7FA34FA0E3D5}" type="presOf" srcId="{EFCCCCC8-3850-4CC2-96CF-08EFB749AAB8}" destId="{E112D97C-D658-48BA-A803-F1099076C37F}" srcOrd="0" destOrd="0" presId="urn:microsoft.com/office/officeart/2008/layout/HorizontalMultiLevelHierarchy"/>
    <dgm:cxn modelId="{95AE21A0-0851-4CFF-BD03-BC5B09BA307B}" type="presOf" srcId="{0EEC1B09-116E-464F-9335-9713619F8AE5}" destId="{E165923C-558C-4BB7-9C6A-4BB464747C44}" srcOrd="0" destOrd="0" presId="urn:microsoft.com/office/officeart/2008/layout/HorizontalMultiLevelHierarchy"/>
    <dgm:cxn modelId="{749154C9-5C48-4F6C-AB6F-02BA4B65B043}" type="presOf" srcId="{F6C56F89-A6E9-4816-833A-DA6D6E913418}" destId="{B6995096-6E6B-45D8-91AF-FDF75F11FC91}" srcOrd="1" destOrd="0" presId="urn:microsoft.com/office/officeart/2008/layout/HorizontalMultiLevelHierarchy"/>
    <dgm:cxn modelId="{2276BFD9-A426-46F4-8C99-07336528D8CC}" srcId="{DAB10B77-5FC4-4F15-8653-0B6FA75F6E0F}" destId="{0EEC1B09-116E-464F-9335-9713619F8AE5}" srcOrd="2" destOrd="0" parTransId="{AF6547FE-AAD7-4B67-A3B7-6D726265D9F8}" sibTransId="{B19DA0F4-A7FA-4FA1-95D1-7AE883D637A1}"/>
    <dgm:cxn modelId="{F79A05EB-24AE-43EC-9602-3633F9029F36}" srcId="{C16FC984-9453-4792-9E0F-7FF8170A1A1D}" destId="{DAB10B77-5FC4-4F15-8653-0B6FA75F6E0F}" srcOrd="0" destOrd="0" parTransId="{084C811A-8CFB-4415-B430-86F2BC09680B}" sibTransId="{44E1B4C6-5848-4963-93FA-C3C7F2486416}"/>
    <dgm:cxn modelId="{24C54AF2-9ED8-4195-9A58-CBDB14147769}" type="presOf" srcId="{F6C56F89-A6E9-4816-833A-DA6D6E913418}" destId="{49515C40-76C8-486F-B4BA-EB4ECF9CF8E1}" srcOrd="0" destOrd="0" presId="urn:microsoft.com/office/officeart/2008/layout/HorizontalMultiLevelHierarchy"/>
    <dgm:cxn modelId="{C6D6FBF8-D269-4E7A-80CF-482417CD1075}" type="presOf" srcId="{AF6547FE-AAD7-4B67-A3B7-6D726265D9F8}" destId="{4C9DFD3B-BCC1-40F0-B775-27088A452775}" srcOrd="1" destOrd="0" presId="urn:microsoft.com/office/officeart/2008/layout/HorizontalMultiLevelHierarchy"/>
    <dgm:cxn modelId="{4B9189FC-8CC3-4523-9CF3-BACECEB39AB5}" type="presOf" srcId="{26E4E580-8D27-4270-B318-B9DA9A7672F3}" destId="{CA169751-534D-4EBF-8FA8-0B7D08516C4F}" srcOrd="0" destOrd="0" presId="urn:microsoft.com/office/officeart/2008/layout/HorizontalMultiLevelHierarchy"/>
    <dgm:cxn modelId="{F44BD1FE-A0D5-48A7-8744-68044F646DF1}" type="presOf" srcId="{B873689E-E427-46F3-BA06-1F63491EA7A3}" destId="{8E0E2764-7D04-4D0A-B1B0-602B2905C651}" srcOrd="0" destOrd="0" presId="urn:microsoft.com/office/officeart/2008/layout/HorizontalMultiLevelHierarchy"/>
    <dgm:cxn modelId="{D3A7512D-E3C1-4A5C-9FA7-6F878F604296}" type="presParOf" srcId="{4A0A076D-1F70-4C3B-B21E-3C051BF95132}" destId="{67FB7E47-5F14-4C0E-8C18-F50A962B0839}" srcOrd="0" destOrd="0" presId="urn:microsoft.com/office/officeart/2008/layout/HorizontalMultiLevelHierarchy"/>
    <dgm:cxn modelId="{F094D797-159B-4CB4-B04E-A937609E87CC}" type="presParOf" srcId="{67FB7E47-5F14-4C0E-8C18-F50A962B0839}" destId="{109A0BE0-F18E-4926-AAC7-1B962319197C}" srcOrd="0" destOrd="0" presId="urn:microsoft.com/office/officeart/2008/layout/HorizontalMultiLevelHierarchy"/>
    <dgm:cxn modelId="{BD08B2F7-5AD3-4414-BA38-12513B523B19}" type="presParOf" srcId="{67FB7E47-5F14-4C0E-8C18-F50A962B0839}" destId="{9CA6F0F3-7319-4C7D-8E46-CF21CDF7DD19}" srcOrd="1" destOrd="0" presId="urn:microsoft.com/office/officeart/2008/layout/HorizontalMultiLevelHierarchy"/>
    <dgm:cxn modelId="{15E04B47-03B6-4FBB-8A99-4782DFBB5123}" type="presParOf" srcId="{9CA6F0F3-7319-4C7D-8E46-CF21CDF7DD19}" destId="{49515C40-76C8-486F-B4BA-EB4ECF9CF8E1}" srcOrd="0" destOrd="0" presId="urn:microsoft.com/office/officeart/2008/layout/HorizontalMultiLevelHierarchy"/>
    <dgm:cxn modelId="{721EA25C-F7EA-419F-980D-406E557CEBB6}" type="presParOf" srcId="{49515C40-76C8-486F-B4BA-EB4ECF9CF8E1}" destId="{B6995096-6E6B-45D8-91AF-FDF75F11FC91}" srcOrd="0" destOrd="0" presId="urn:microsoft.com/office/officeart/2008/layout/HorizontalMultiLevelHierarchy"/>
    <dgm:cxn modelId="{C997DC1E-1C55-4D7D-83DE-EDE9FC01FF03}" type="presParOf" srcId="{9CA6F0F3-7319-4C7D-8E46-CF21CDF7DD19}" destId="{84F0E7E3-A1C9-4E85-81D3-362161995969}" srcOrd="1" destOrd="0" presId="urn:microsoft.com/office/officeart/2008/layout/HorizontalMultiLevelHierarchy"/>
    <dgm:cxn modelId="{EC9DD16A-AE78-493B-B095-71718B9AF321}" type="presParOf" srcId="{84F0E7E3-A1C9-4E85-81D3-362161995969}" destId="{8E0E2764-7D04-4D0A-B1B0-602B2905C651}" srcOrd="0" destOrd="0" presId="urn:microsoft.com/office/officeart/2008/layout/HorizontalMultiLevelHierarchy"/>
    <dgm:cxn modelId="{90EC6EA2-DFF3-4C55-BCEB-706E17E1CADC}" type="presParOf" srcId="{84F0E7E3-A1C9-4E85-81D3-362161995969}" destId="{31289F9E-2FA1-483E-AE44-6B12E0EB0601}" srcOrd="1" destOrd="0" presId="urn:microsoft.com/office/officeart/2008/layout/HorizontalMultiLevelHierarchy"/>
    <dgm:cxn modelId="{BD828B52-F495-4B8F-A372-43237186FFAA}" type="presParOf" srcId="{9CA6F0F3-7319-4C7D-8E46-CF21CDF7DD19}" destId="{4B82A699-20AB-413A-932B-52AC758C51A4}" srcOrd="2" destOrd="0" presId="urn:microsoft.com/office/officeart/2008/layout/HorizontalMultiLevelHierarchy"/>
    <dgm:cxn modelId="{62E7B04E-30E5-4BFB-9E18-412F4B4CA47D}" type="presParOf" srcId="{4B82A699-20AB-413A-932B-52AC758C51A4}" destId="{735DB486-2701-40B6-BC43-54BCA3E37C70}" srcOrd="0" destOrd="0" presId="urn:microsoft.com/office/officeart/2008/layout/HorizontalMultiLevelHierarchy"/>
    <dgm:cxn modelId="{076F28A4-DFFE-4A5A-A3D3-27C07E448046}" type="presParOf" srcId="{9CA6F0F3-7319-4C7D-8E46-CF21CDF7DD19}" destId="{E2CB5E7E-F26A-4F0B-8B45-83DA1A21A6E5}" srcOrd="3" destOrd="0" presId="urn:microsoft.com/office/officeart/2008/layout/HorizontalMultiLevelHierarchy"/>
    <dgm:cxn modelId="{C2F693D1-9146-4442-BD6D-B15C245B49CF}" type="presParOf" srcId="{E2CB5E7E-F26A-4F0B-8B45-83DA1A21A6E5}" destId="{CA169751-534D-4EBF-8FA8-0B7D08516C4F}" srcOrd="0" destOrd="0" presId="urn:microsoft.com/office/officeart/2008/layout/HorizontalMultiLevelHierarchy"/>
    <dgm:cxn modelId="{41155073-110D-4A1E-82CC-F84F67720B3B}" type="presParOf" srcId="{E2CB5E7E-F26A-4F0B-8B45-83DA1A21A6E5}" destId="{29F5AFE5-63D3-4BAA-B1F1-706EA7D2AC16}" srcOrd="1" destOrd="0" presId="urn:microsoft.com/office/officeart/2008/layout/HorizontalMultiLevelHierarchy"/>
    <dgm:cxn modelId="{A7CD28EC-9B6C-4F1F-940C-3A0C4125DE9A}" type="presParOf" srcId="{9CA6F0F3-7319-4C7D-8E46-CF21CDF7DD19}" destId="{CDDC877E-9BC0-4078-AE27-9CA5ED5DD978}" srcOrd="4" destOrd="0" presId="urn:microsoft.com/office/officeart/2008/layout/HorizontalMultiLevelHierarchy"/>
    <dgm:cxn modelId="{206E159E-1043-4F10-B084-CDD415F15C98}" type="presParOf" srcId="{CDDC877E-9BC0-4078-AE27-9CA5ED5DD978}" destId="{4C9DFD3B-BCC1-40F0-B775-27088A452775}" srcOrd="0" destOrd="0" presId="urn:microsoft.com/office/officeart/2008/layout/HorizontalMultiLevelHierarchy"/>
    <dgm:cxn modelId="{A501C058-361C-4121-A6D3-AAD1EDAAF7AC}" type="presParOf" srcId="{9CA6F0F3-7319-4C7D-8E46-CF21CDF7DD19}" destId="{36D20493-6381-4175-AB14-1EA37A933FA4}" srcOrd="5" destOrd="0" presId="urn:microsoft.com/office/officeart/2008/layout/HorizontalMultiLevelHierarchy"/>
    <dgm:cxn modelId="{CAA89127-EFC1-47A6-8F26-062818B7F719}" type="presParOf" srcId="{36D20493-6381-4175-AB14-1EA37A933FA4}" destId="{E165923C-558C-4BB7-9C6A-4BB464747C44}" srcOrd="0" destOrd="0" presId="urn:microsoft.com/office/officeart/2008/layout/HorizontalMultiLevelHierarchy"/>
    <dgm:cxn modelId="{F81E8FE0-6EF7-4190-AA98-C54B3D264C8A}" type="presParOf" srcId="{36D20493-6381-4175-AB14-1EA37A933FA4}" destId="{AEAAE5B5-CA14-4BF8-BA1F-765EC26049DC}" srcOrd="1" destOrd="0" presId="urn:microsoft.com/office/officeart/2008/layout/HorizontalMultiLevelHierarchy"/>
    <dgm:cxn modelId="{209497D1-D04D-4F61-8F16-20DBEA8E89A8}" type="presParOf" srcId="{9CA6F0F3-7319-4C7D-8E46-CF21CDF7DD19}" destId="{E112D97C-D658-48BA-A803-F1099076C37F}" srcOrd="6" destOrd="0" presId="urn:microsoft.com/office/officeart/2008/layout/HorizontalMultiLevelHierarchy"/>
    <dgm:cxn modelId="{E678B629-65E3-441D-B4C3-827A1413AA63}" type="presParOf" srcId="{E112D97C-D658-48BA-A803-F1099076C37F}" destId="{657D3CB9-4AFA-4B92-BB26-34691140FA88}" srcOrd="0" destOrd="0" presId="urn:microsoft.com/office/officeart/2008/layout/HorizontalMultiLevelHierarchy"/>
    <dgm:cxn modelId="{F0D3472B-5336-4C90-8058-8BD901DEBEA0}" type="presParOf" srcId="{9CA6F0F3-7319-4C7D-8E46-CF21CDF7DD19}" destId="{715FBD4F-3F1F-473D-B5F4-0A0C9C3A2236}" srcOrd="7" destOrd="0" presId="urn:microsoft.com/office/officeart/2008/layout/HorizontalMultiLevelHierarchy"/>
    <dgm:cxn modelId="{9FAF3390-5313-4661-9617-EE46613C2311}" type="presParOf" srcId="{715FBD4F-3F1F-473D-B5F4-0A0C9C3A2236}" destId="{79862312-7B6F-4C6B-8F34-651F4AFF59C6}" srcOrd="0" destOrd="0" presId="urn:microsoft.com/office/officeart/2008/layout/HorizontalMultiLevelHierarchy"/>
    <dgm:cxn modelId="{16E760D7-8AC8-499D-AB0F-27EEB1520AE0}" type="presParOf" srcId="{715FBD4F-3F1F-473D-B5F4-0A0C9C3A2236}" destId="{D89F3287-208E-458B-B6BF-0363A31C578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76A74D-6F75-49D0-B073-408F4DAF4EF1}" type="doc">
      <dgm:prSet loTypeId="urn:microsoft.com/office/officeart/2005/8/layout/arrow6" loCatId="relationship" qsTypeId="urn:microsoft.com/office/officeart/2005/8/quickstyle/3d5" qsCatId="3D" csTypeId="urn:microsoft.com/office/officeart/2005/8/colors/accent5_2" csCatId="accent5" phldr="1"/>
      <dgm:spPr/>
      <dgm:t>
        <a:bodyPr/>
        <a:lstStyle/>
        <a:p>
          <a:endParaRPr lang="es-PE"/>
        </a:p>
      </dgm:t>
    </dgm:pt>
    <dgm:pt modelId="{EEDB49E9-5DA9-48A9-B0A6-3E7B5F336B32}">
      <dgm:prSet phldrT="[Texto]"/>
      <dgm:spPr/>
      <dgm:t>
        <a:bodyPr/>
        <a:lstStyle/>
        <a:p>
          <a:r>
            <a:rPr lang="es-PE" dirty="0"/>
            <a:t>Implementación de paquete</a:t>
          </a:r>
        </a:p>
      </dgm:t>
    </dgm:pt>
    <dgm:pt modelId="{C4282EC7-178D-434A-B3C3-737522A30331}" type="parTrans" cxnId="{1FB4ED4D-5EF1-4012-9925-8272D209FA80}">
      <dgm:prSet/>
      <dgm:spPr/>
      <dgm:t>
        <a:bodyPr/>
        <a:lstStyle/>
        <a:p>
          <a:endParaRPr lang="es-PE"/>
        </a:p>
      </dgm:t>
    </dgm:pt>
    <dgm:pt modelId="{43601C69-27CC-45D5-B9FD-5A6793713F2F}" type="sibTrans" cxnId="{1FB4ED4D-5EF1-4012-9925-8272D209FA80}">
      <dgm:prSet/>
      <dgm:spPr/>
      <dgm:t>
        <a:bodyPr/>
        <a:lstStyle/>
        <a:p>
          <a:endParaRPr lang="es-PE"/>
        </a:p>
      </dgm:t>
    </dgm:pt>
    <dgm:pt modelId="{38504446-CAF4-41F1-A140-F44780356063}">
      <dgm:prSet phldrT="[Texto]"/>
      <dgm:spPr/>
      <dgm:t>
        <a:bodyPr/>
        <a:lstStyle/>
        <a:p>
          <a:r>
            <a:rPr lang="es-PE" dirty="0"/>
            <a:t>Implementación de proyecto</a:t>
          </a:r>
        </a:p>
      </dgm:t>
    </dgm:pt>
    <dgm:pt modelId="{023027BE-B7B5-4083-B946-2273BBCC85B0}" type="parTrans" cxnId="{92DC695F-C16F-43B6-BA56-1CA7FBBE51A3}">
      <dgm:prSet/>
      <dgm:spPr/>
      <dgm:t>
        <a:bodyPr/>
        <a:lstStyle/>
        <a:p>
          <a:endParaRPr lang="es-PE"/>
        </a:p>
      </dgm:t>
    </dgm:pt>
    <dgm:pt modelId="{B77DAC86-A3FA-42A4-A668-610EFA3552E9}" type="sibTrans" cxnId="{92DC695F-C16F-43B6-BA56-1CA7FBBE51A3}">
      <dgm:prSet/>
      <dgm:spPr/>
      <dgm:t>
        <a:bodyPr/>
        <a:lstStyle/>
        <a:p>
          <a:endParaRPr lang="es-PE"/>
        </a:p>
      </dgm:t>
    </dgm:pt>
    <dgm:pt modelId="{ACE75E16-FF03-4FDA-A0A9-4D47A6947DB2}" type="pres">
      <dgm:prSet presAssocID="{4876A74D-6F75-49D0-B073-408F4DAF4EF1}" presName="compositeShape" presStyleCnt="0">
        <dgm:presLayoutVars>
          <dgm:chMax val="2"/>
          <dgm:dir/>
          <dgm:resizeHandles val="exact"/>
        </dgm:presLayoutVars>
      </dgm:prSet>
      <dgm:spPr/>
    </dgm:pt>
    <dgm:pt modelId="{92CC8492-2207-488C-A042-A8497F1AC1B1}" type="pres">
      <dgm:prSet presAssocID="{4876A74D-6F75-49D0-B073-408F4DAF4EF1}" presName="ribbon" presStyleLbl="node1" presStyleIdx="0" presStyleCnt="1"/>
      <dgm:spPr/>
    </dgm:pt>
    <dgm:pt modelId="{24E7482E-CA8E-42F4-8426-43653A08DA87}" type="pres">
      <dgm:prSet presAssocID="{4876A74D-6F75-49D0-B073-408F4DAF4EF1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4BD3285B-6CB2-48D9-AEBB-7DF33A8BB495}" type="pres">
      <dgm:prSet presAssocID="{4876A74D-6F75-49D0-B073-408F4DAF4EF1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91D8006-674C-4F79-88EF-09AB83249D49}" type="presOf" srcId="{38504446-CAF4-41F1-A140-F44780356063}" destId="{4BD3285B-6CB2-48D9-AEBB-7DF33A8BB495}" srcOrd="0" destOrd="0" presId="urn:microsoft.com/office/officeart/2005/8/layout/arrow6"/>
    <dgm:cxn modelId="{7816091F-820F-48C3-938F-4C5EA2D9727B}" type="presOf" srcId="{4876A74D-6F75-49D0-B073-408F4DAF4EF1}" destId="{ACE75E16-FF03-4FDA-A0A9-4D47A6947DB2}" srcOrd="0" destOrd="0" presId="urn:microsoft.com/office/officeart/2005/8/layout/arrow6"/>
    <dgm:cxn modelId="{92DC695F-C16F-43B6-BA56-1CA7FBBE51A3}" srcId="{4876A74D-6F75-49D0-B073-408F4DAF4EF1}" destId="{38504446-CAF4-41F1-A140-F44780356063}" srcOrd="1" destOrd="0" parTransId="{023027BE-B7B5-4083-B946-2273BBCC85B0}" sibTransId="{B77DAC86-A3FA-42A4-A668-610EFA3552E9}"/>
    <dgm:cxn modelId="{1FB4ED4D-5EF1-4012-9925-8272D209FA80}" srcId="{4876A74D-6F75-49D0-B073-408F4DAF4EF1}" destId="{EEDB49E9-5DA9-48A9-B0A6-3E7B5F336B32}" srcOrd="0" destOrd="0" parTransId="{C4282EC7-178D-434A-B3C3-737522A30331}" sibTransId="{43601C69-27CC-45D5-B9FD-5A6793713F2F}"/>
    <dgm:cxn modelId="{99CBD1B7-22C0-4351-8EC7-4ECAC01C7318}" type="presOf" srcId="{EEDB49E9-5DA9-48A9-B0A6-3E7B5F336B32}" destId="{24E7482E-CA8E-42F4-8426-43653A08DA87}" srcOrd="0" destOrd="0" presId="urn:microsoft.com/office/officeart/2005/8/layout/arrow6"/>
    <dgm:cxn modelId="{8F4AB0C8-12F2-4E0B-9FD2-8EB4121F76C0}" type="presParOf" srcId="{ACE75E16-FF03-4FDA-A0A9-4D47A6947DB2}" destId="{92CC8492-2207-488C-A042-A8497F1AC1B1}" srcOrd="0" destOrd="0" presId="urn:microsoft.com/office/officeart/2005/8/layout/arrow6"/>
    <dgm:cxn modelId="{743A128E-65CB-4908-B780-F6EAFF691CD6}" type="presParOf" srcId="{ACE75E16-FF03-4FDA-A0A9-4D47A6947DB2}" destId="{24E7482E-CA8E-42F4-8426-43653A08DA87}" srcOrd="1" destOrd="0" presId="urn:microsoft.com/office/officeart/2005/8/layout/arrow6"/>
    <dgm:cxn modelId="{FD75EA8C-6DC3-449D-B041-FB551092F4AB}" type="presParOf" srcId="{ACE75E16-FF03-4FDA-A0A9-4D47A6947DB2}" destId="{4BD3285B-6CB2-48D9-AEBB-7DF33A8BB495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EED11-0358-4E27-BAE0-79364EAECBFA}">
      <dsp:nvSpPr>
        <dsp:cNvPr id="0" name=""/>
        <dsp:cNvSpPr/>
      </dsp:nvSpPr>
      <dsp:spPr>
        <a:xfrm rot="5400000">
          <a:off x="2418404" y="99372"/>
          <a:ext cx="1499263" cy="130435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ES" sz="1200" kern="1200">
              <a:latin typeface="Arial" panose="020B0604020202020204" pitchFamily="34" charset="0"/>
              <a:cs typeface="Arial" panose="020B0604020202020204" pitchFamily="34" charset="0"/>
            </a:rPr>
            <a:t>1. Parámetros de entrada</a:t>
          </a:r>
          <a:endParaRPr lang="es-PE" sz="1200" kern="1200" dirty="0"/>
        </a:p>
      </dsp:txBody>
      <dsp:txXfrm rot="-5400000">
        <a:off x="2719119" y="235555"/>
        <a:ext cx="897833" cy="1031993"/>
      </dsp:txXfrm>
    </dsp:sp>
    <dsp:sp modelId="{963F1613-B95A-42B6-982C-1C5753773252}">
      <dsp:nvSpPr>
        <dsp:cNvPr id="0" name=""/>
        <dsp:cNvSpPr/>
      </dsp:nvSpPr>
      <dsp:spPr>
        <a:xfrm>
          <a:off x="3859796" y="301773"/>
          <a:ext cx="1673178" cy="899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AAF806-B415-473D-82AC-9AE108834F48}">
      <dsp:nvSpPr>
        <dsp:cNvPr id="0" name=""/>
        <dsp:cNvSpPr/>
      </dsp:nvSpPr>
      <dsp:spPr>
        <a:xfrm rot="5400000">
          <a:off x="1009696" y="99372"/>
          <a:ext cx="1499263" cy="1304359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3600" kern="1200"/>
        </a:p>
      </dsp:txBody>
      <dsp:txXfrm rot="-5400000">
        <a:off x="1310411" y="235555"/>
        <a:ext cx="897833" cy="1031993"/>
      </dsp:txXfrm>
    </dsp:sp>
    <dsp:sp modelId="{07D10A64-4022-4314-9992-4921D916FB0E}">
      <dsp:nvSpPr>
        <dsp:cNvPr id="0" name=""/>
        <dsp:cNvSpPr/>
      </dsp:nvSpPr>
      <dsp:spPr>
        <a:xfrm rot="5400000">
          <a:off x="1711351" y="1371947"/>
          <a:ext cx="1499263" cy="1304359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ES" sz="1200" kern="1200">
              <a:latin typeface="Arial" panose="020B0604020202020204" pitchFamily="34" charset="0"/>
              <a:cs typeface="Arial" panose="020B0604020202020204" pitchFamily="34" charset="0"/>
            </a:rPr>
            <a:t>2. Parámetros de salida</a:t>
          </a:r>
          <a:endParaRPr lang="es-PE" sz="1200" kern="1200" dirty="0"/>
        </a:p>
      </dsp:txBody>
      <dsp:txXfrm rot="-5400000">
        <a:off x="2012066" y="1508130"/>
        <a:ext cx="897833" cy="1031993"/>
      </dsp:txXfrm>
    </dsp:sp>
    <dsp:sp modelId="{9BC7F918-90B9-41F5-98A1-265B85CA60FE}">
      <dsp:nvSpPr>
        <dsp:cNvPr id="0" name=""/>
        <dsp:cNvSpPr/>
      </dsp:nvSpPr>
      <dsp:spPr>
        <a:xfrm>
          <a:off x="135625" y="1574348"/>
          <a:ext cx="1619204" cy="899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588011-7009-4706-B467-EE847995814E}">
      <dsp:nvSpPr>
        <dsp:cNvPr id="0" name=""/>
        <dsp:cNvSpPr/>
      </dsp:nvSpPr>
      <dsp:spPr>
        <a:xfrm rot="5400000">
          <a:off x="3120060" y="1371947"/>
          <a:ext cx="1499263" cy="130435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3600" kern="1200"/>
        </a:p>
      </dsp:txBody>
      <dsp:txXfrm rot="-5400000">
        <a:off x="3420775" y="1508130"/>
        <a:ext cx="897833" cy="1031993"/>
      </dsp:txXfrm>
    </dsp:sp>
    <dsp:sp modelId="{85B872DE-244A-4061-B89D-A5FCCEBFD932}">
      <dsp:nvSpPr>
        <dsp:cNvPr id="0" name=""/>
        <dsp:cNvSpPr/>
      </dsp:nvSpPr>
      <dsp:spPr>
        <a:xfrm rot="5400000">
          <a:off x="2418404" y="2644522"/>
          <a:ext cx="1499263" cy="1304359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kern="1200" dirty="0"/>
            <a:t>3. </a:t>
          </a:r>
          <a:r>
            <a:rPr lang="es-ES" sz="1200" kern="1200" dirty="0">
              <a:latin typeface="Arial" panose="020B0604020202020204" pitchFamily="34" charset="0"/>
              <a:cs typeface="Arial" panose="020B0604020202020204" pitchFamily="34" charset="0"/>
            </a:rPr>
            <a:t>Valor de retorno</a:t>
          </a:r>
          <a:endParaRPr lang="es-PE" sz="1200" kern="1200" dirty="0"/>
        </a:p>
      </dsp:txBody>
      <dsp:txXfrm rot="-5400000">
        <a:off x="2719119" y="2780705"/>
        <a:ext cx="897833" cy="1031993"/>
      </dsp:txXfrm>
    </dsp:sp>
    <dsp:sp modelId="{0CB691CF-EAAF-4B4F-878B-AFFC6DFD639D}">
      <dsp:nvSpPr>
        <dsp:cNvPr id="0" name=""/>
        <dsp:cNvSpPr/>
      </dsp:nvSpPr>
      <dsp:spPr>
        <a:xfrm>
          <a:off x="3859796" y="2846923"/>
          <a:ext cx="1673178" cy="899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17450B-BE51-4B30-BEFB-9EAF09620766}">
      <dsp:nvSpPr>
        <dsp:cNvPr id="0" name=""/>
        <dsp:cNvSpPr/>
      </dsp:nvSpPr>
      <dsp:spPr>
        <a:xfrm rot="5400000">
          <a:off x="1009696" y="2644522"/>
          <a:ext cx="1499263" cy="130435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3600" kern="1200"/>
        </a:p>
      </dsp:txBody>
      <dsp:txXfrm rot="-5400000">
        <a:off x="1310411" y="2780705"/>
        <a:ext cx="897833" cy="1031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7FD34-EAF5-444F-BB44-5B427D613F9A}">
      <dsp:nvSpPr>
        <dsp:cNvPr id="0" name=""/>
        <dsp:cNvSpPr/>
      </dsp:nvSpPr>
      <dsp:spPr>
        <a:xfrm>
          <a:off x="1881902" y="352213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700" kern="1200" dirty="0"/>
            <a:t>Parámetros de Salida</a:t>
          </a:r>
        </a:p>
      </dsp:txBody>
      <dsp:txXfrm>
        <a:off x="4280746" y="1316736"/>
        <a:ext cx="1625600" cy="1354666"/>
      </dsp:txXfrm>
    </dsp:sp>
    <dsp:sp modelId="{6AA8C2D3-F67A-41E5-896F-19EDFF9035BA}">
      <dsp:nvSpPr>
        <dsp:cNvPr id="0" name=""/>
        <dsp:cNvSpPr/>
      </dsp:nvSpPr>
      <dsp:spPr>
        <a:xfrm>
          <a:off x="1788159" y="514773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700" kern="1200" dirty="0"/>
            <a:t>Valor de Retorno</a:t>
          </a:r>
        </a:p>
      </dsp:txBody>
      <dsp:txXfrm>
        <a:off x="2871893" y="3467946"/>
        <a:ext cx="2438400" cy="1192106"/>
      </dsp:txXfrm>
    </dsp:sp>
    <dsp:sp modelId="{35A64CE4-A227-4333-B431-9B7D60B4AA9A}">
      <dsp:nvSpPr>
        <dsp:cNvPr id="0" name=""/>
        <dsp:cNvSpPr/>
      </dsp:nvSpPr>
      <dsp:spPr>
        <a:xfrm>
          <a:off x="1694416" y="352213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700" kern="1200" dirty="0"/>
            <a:t>Parámetros de Entrada</a:t>
          </a:r>
        </a:p>
      </dsp:txBody>
      <dsp:txXfrm>
        <a:off x="2221653" y="1316736"/>
        <a:ext cx="1625600" cy="1354666"/>
      </dsp:txXfrm>
    </dsp:sp>
    <dsp:sp modelId="{D9E58006-B221-4296-8218-861CBF8D6772}">
      <dsp:nvSpPr>
        <dsp:cNvPr id="0" name=""/>
        <dsp:cNvSpPr/>
      </dsp:nvSpPr>
      <dsp:spPr>
        <a:xfrm>
          <a:off x="1600507" y="70442"/>
          <a:ext cx="5115221" cy="51152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A69E9-8E92-43E7-9BDE-6C07B00A0123}">
      <dsp:nvSpPr>
        <dsp:cNvPr id="0" name=""/>
        <dsp:cNvSpPr/>
      </dsp:nvSpPr>
      <dsp:spPr>
        <a:xfrm>
          <a:off x="1506389" y="232714"/>
          <a:ext cx="5115221" cy="51152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A493-C7AD-4ECF-BAC4-2AD98183A5AD}">
      <dsp:nvSpPr>
        <dsp:cNvPr id="0" name=""/>
        <dsp:cNvSpPr/>
      </dsp:nvSpPr>
      <dsp:spPr>
        <a:xfrm>
          <a:off x="1412270" y="70442"/>
          <a:ext cx="5115221" cy="51152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2D97C-D658-48BA-A803-F1099076C37F}">
      <dsp:nvSpPr>
        <dsp:cNvPr id="0" name=""/>
        <dsp:cNvSpPr/>
      </dsp:nvSpPr>
      <dsp:spPr>
        <a:xfrm>
          <a:off x="3876148" y="2709333"/>
          <a:ext cx="672891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6445" y="0"/>
              </a:lnTo>
              <a:lnTo>
                <a:pt x="336445" y="1930400"/>
              </a:lnTo>
              <a:lnTo>
                <a:pt x="672891" y="193040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800" kern="1200"/>
        </a:p>
      </dsp:txBody>
      <dsp:txXfrm>
        <a:off x="4161486" y="3623425"/>
        <a:ext cx="102215" cy="102215"/>
      </dsp:txXfrm>
    </dsp:sp>
    <dsp:sp modelId="{CDDC877E-9BC0-4078-AE27-9CA5ED5DD978}">
      <dsp:nvSpPr>
        <dsp:cNvPr id="0" name=""/>
        <dsp:cNvSpPr/>
      </dsp:nvSpPr>
      <dsp:spPr>
        <a:xfrm>
          <a:off x="3876148" y="2709333"/>
          <a:ext cx="672891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6445" y="0"/>
              </a:lnTo>
              <a:lnTo>
                <a:pt x="336445" y="643466"/>
              </a:lnTo>
              <a:lnTo>
                <a:pt x="672891" y="64346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4189318" y="3007790"/>
        <a:ext cx="46551" cy="46551"/>
      </dsp:txXfrm>
    </dsp:sp>
    <dsp:sp modelId="{4B82A699-20AB-413A-932B-52AC758C51A4}">
      <dsp:nvSpPr>
        <dsp:cNvPr id="0" name=""/>
        <dsp:cNvSpPr/>
      </dsp:nvSpPr>
      <dsp:spPr>
        <a:xfrm>
          <a:off x="3876148" y="2065866"/>
          <a:ext cx="672891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643466"/>
              </a:moveTo>
              <a:lnTo>
                <a:pt x="336445" y="643466"/>
              </a:lnTo>
              <a:lnTo>
                <a:pt x="336445" y="0"/>
              </a:lnTo>
              <a:lnTo>
                <a:pt x="672891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4189318" y="2364324"/>
        <a:ext cx="46551" cy="46551"/>
      </dsp:txXfrm>
    </dsp:sp>
    <dsp:sp modelId="{49515C40-76C8-486F-B4BA-EB4ECF9CF8E1}">
      <dsp:nvSpPr>
        <dsp:cNvPr id="0" name=""/>
        <dsp:cNvSpPr/>
      </dsp:nvSpPr>
      <dsp:spPr>
        <a:xfrm>
          <a:off x="3876148" y="778933"/>
          <a:ext cx="672891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1930400"/>
              </a:moveTo>
              <a:lnTo>
                <a:pt x="336445" y="1930400"/>
              </a:lnTo>
              <a:lnTo>
                <a:pt x="336445" y="0"/>
              </a:lnTo>
              <a:lnTo>
                <a:pt x="672891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800" kern="1200"/>
        </a:p>
      </dsp:txBody>
      <dsp:txXfrm>
        <a:off x="4161486" y="1693025"/>
        <a:ext cx="102215" cy="102215"/>
      </dsp:txXfrm>
    </dsp:sp>
    <dsp:sp modelId="{109A0BE0-F18E-4926-AAC7-1B962319197C}">
      <dsp:nvSpPr>
        <dsp:cNvPr id="0" name=""/>
        <dsp:cNvSpPr/>
      </dsp:nvSpPr>
      <dsp:spPr>
        <a:xfrm rot="16200000">
          <a:off x="-668989" y="873528"/>
          <a:ext cx="5418667" cy="367161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6500" kern="1200" dirty="0"/>
        </a:p>
      </dsp:txBody>
      <dsp:txXfrm>
        <a:off x="-668989" y="873528"/>
        <a:ext cx="5418667" cy="3671610"/>
      </dsp:txXfrm>
    </dsp:sp>
    <dsp:sp modelId="{8E0E2764-7D04-4D0A-B1B0-602B2905C651}">
      <dsp:nvSpPr>
        <dsp:cNvPr id="0" name=""/>
        <dsp:cNvSpPr/>
      </dsp:nvSpPr>
      <dsp:spPr>
        <a:xfrm>
          <a:off x="4549040" y="264160"/>
          <a:ext cx="3376913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>
              <a:effectLst/>
              <a:latin typeface="Arial" panose="020B0604020202020204" pitchFamily="34" charset="0"/>
              <a:cs typeface="Arial" panose="020B0604020202020204" pitchFamily="34" charset="0"/>
            </a:rPr>
            <a:t>Lo más importante es que el modelo de implementación de paquetes heredados carecía de muchas características, como la implementación de varios paquetes SSIS juntos. </a:t>
          </a:r>
          <a:endParaRPr lang="es-PE" sz="1300" kern="1200" dirty="0"/>
        </a:p>
      </dsp:txBody>
      <dsp:txXfrm>
        <a:off x="4549040" y="264160"/>
        <a:ext cx="3376913" cy="1029546"/>
      </dsp:txXfrm>
    </dsp:sp>
    <dsp:sp modelId="{CA169751-534D-4EBF-8FA8-0B7D08516C4F}">
      <dsp:nvSpPr>
        <dsp:cNvPr id="0" name=""/>
        <dsp:cNvSpPr/>
      </dsp:nvSpPr>
      <dsp:spPr>
        <a:xfrm>
          <a:off x="4549040" y="1551093"/>
          <a:ext cx="3376913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>
              <a:effectLst/>
              <a:latin typeface="Arial" panose="020B0604020202020204" pitchFamily="34" charset="0"/>
              <a:cs typeface="Arial" panose="020B0604020202020204" pitchFamily="34" charset="0"/>
            </a:rPr>
            <a:t>SQL Server 2016 en adelante, podemos implementar múltiples paquetes SSIS con un enfoque de modelo de implementación de paquetes incrementales.</a:t>
          </a:r>
          <a:endParaRPr lang="es-PE" sz="1300" kern="1200" dirty="0"/>
        </a:p>
      </dsp:txBody>
      <dsp:txXfrm>
        <a:off x="4549040" y="1551093"/>
        <a:ext cx="3376913" cy="1029546"/>
      </dsp:txXfrm>
    </dsp:sp>
    <dsp:sp modelId="{E165923C-558C-4BB7-9C6A-4BB464747C44}">
      <dsp:nvSpPr>
        <dsp:cNvPr id="0" name=""/>
        <dsp:cNvSpPr/>
      </dsp:nvSpPr>
      <dsp:spPr>
        <a:xfrm>
          <a:off x="4549040" y="2838026"/>
          <a:ext cx="3376913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Dentro del modelo de implementación de proyectos, implementamos un archivo de implementación de proyectos (ISPAC). Este archivo de implementación se incluye con paquetes y parámetros de SSIS. </a:t>
          </a:r>
          <a:endParaRPr lang="es-PE" sz="1300" kern="1200" dirty="0"/>
        </a:p>
      </dsp:txBody>
      <dsp:txXfrm>
        <a:off x="4549040" y="2838026"/>
        <a:ext cx="3376913" cy="1029546"/>
      </dsp:txXfrm>
    </dsp:sp>
    <dsp:sp modelId="{79862312-7B6F-4C6B-8F34-651F4AFF59C6}">
      <dsp:nvSpPr>
        <dsp:cNvPr id="0" name=""/>
        <dsp:cNvSpPr/>
      </dsp:nvSpPr>
      <dsp:spPr>
        <a:xfrm>
          <a:off x="4549040" y="4124960"/>
          <a:ext cx="3376913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>
              <a:effectLst/>
              <a:latin typeface="Arial" panose="020B0604020202020204" pitchFamily="34" charset="0"/>
              <a:cs typeface="Arial" panose="020B0604020202020204" pitchFamily="34" charset="0"/>
            </a:rPr>
            <a:t>Posteriormente, los paquetes SSIS se pueden implementar de forma independiente como unidades únicas o múltiples.</a:t>
          </a:r>
          <a:endParaRPr lang="es-PE" sz="1300" kern="1200" dirty="0"/>
        </a:p>
      </dsp:txBody>
      <dsp:txXfrm>
        <a:off x="4549040" y="4124960"/>
        <a:ext cx="3376913" cy="10295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C8492-2207-488C-A042-A8497F1AC1B1}">
      <dsp:nvSpPr>
        <dsp:cNvPr id="0" name=""/>
        <dsp:cNvSpPr/>
      </dsp:nvSpPr>
      <dsp:spPr>
        <a:xfrm>
          <a:off x="0" y="1083733"/>
          <a:ext cx="8128000" cy="3251199"/>
        </a:xfrm>
        <a:prstGeom prst="leftRightRibb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7482E-CA8E-42F4-8426-43653A08DA87}">
      <dsp:nvSpPr>
        <dsp:cNvPr id="0" name=""/>
        <dsp:cNvSpPr/>
      </dsp:nvSpPr>
      <dsp:spPr>
        <a:xfrm>
          <a:off x="975360" y="1652693"/>
          <a:ext cx="2682239" cy="15930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904" rIns="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400" kern="1200" dirty="0"/>
            <a:t>Implementación de paquete</a:t>
          </a:r>
        </a:p>
      </dsp:txBody>
      <dsp:txXfrm>
        <a:off x="975360" y="1652693"/>
        <a:ext cx="2682239" cy="1593088"/>
      </dsp:txXfrm>
    </dsp:sp>
    <dsp:sp modelId="{4BD3285B-6CB2-48D9-AEBB-7DF33A8BB495}">
      <dsp:nvSpPr>
        <dsp:cNvPr id="0" name=""/>
        <dsp:cNvSpPr/>
      </dsp:nvSpPr>
      <dsp:spPr>
        <a:xfrm>
          <a:off x="4064000" y="2172885"/>
          <a:ext cx="3169920" cy="15930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904" rIns="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400" kern="1200" dirty="0"/>
            <a:t>Implementación de proyecto</a:t>
          </a:r>
        </a:p>
      </dsp:txBody>
      <dsp:txXfrm>
        <a:off x="4064000" y="2172885"/>
        <a:ext cx="3169920" cy="1593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2149E-82C2-4C0D-8F5E-9E4B7A251476}" type="datetimeFigureOut">
              <a:rPr lang="es-PE" smtClean="0"/>
              <a:t>26/03/2023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DF03C-CCDD-45B5-9020-F204272773F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8053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39852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21644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00147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52196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29320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22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2125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23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1677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24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51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25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88707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26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8128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27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4204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979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28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6467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29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75276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30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99110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31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9359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32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8004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33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39588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34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762322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35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18003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36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02787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38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90408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15555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40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990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59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87619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0844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16250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88994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F03C-CCDD-45B5-9020-F204272773FD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2990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2AD6D2-D596-0DB1-1CBA-AECF231F15BE}"/>
              </a:ext>
            </a:extLst>
          </p:cNvPr>
          <p:cNvSpPr txBox="1">
            <a:spLocks/>
          </p:cNvSpPr>
          <p:nvPr userDrawn="1"/>
        </p:nvSpPr>
        <p:spPr>
          <a:xfrm>
            <a:off x="1700212" y="5391273"/>
            <a:ext cx="8791575" cy="7609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cap="none" dirty="0">
                <a:solidFill>
                  <a:srgbClr val="FFFFFF"/>
                </a:solidFill>
              </a:rPr>
              <a:t>"</a:t>
            </a:r>
            <a:r>
              <a:rPr lang="es-PE" sz="3600" cap="none" noProof="0" dirty="0">
                <a:solidFill>
                  <a:srgbClr val="FFFFFF"/>
                </a:solidFill>
              </a:rPr>
              <a:t>Potenciando</a:t>
            </a:r>
            <a:r>
              <a:rPr lang="en-US" sz="3600" cap="none" dirty="0">
                <a:solidFill>
                  <a:srgbClr val="FFFFFF"/>
                </a:solidFill>
              </a:rPr>
              <a:t> </a:t>
            </a:r>
            <a:r>
              <a:rPr lang="en-US" sz="3600" cap="none" dirty="0" err="1">
                <a:solidFill>
                  <a:srgbClr val="FFFFFF"/>
                </a:solidFill>
              </a:rPr>
              <a:t>el</a:t>
            </a:r>
            <a:r>
              <a:rPr lang="en-US" sz="3600" cap="none" dirty="0">
                <a:solidFill>
                  <a:srgbClr val="FFFFFF"/>
                </a:solidFill>
              </a:rPr>
              <a:t> </a:t>
            </a:r>
            <a:r>
              <a:rPr lang="en-US" sz="3600" cap="none" dirty="0" err="1">
                <a:solidFill>
                  <a:srgbClr val="FFFFFF"/>
                </a:solidFill>
              </a:rPr>
              <a:t>crecimiento</a:t>
            </a:r>
            <a:r>
              <a:rPr lang="en-US" sz="3600" cap="none" dirty="0">
                <a:solidFill>
                  <a:srgbClr val="FFFFFF"/>
                </a:solidFill>
              </a:rPr>
              <a:t> </a:t>
            </a:r>
            <a:r>
              <a:rPr lang="en-US" sz="3600" cap="none" dirty="0" err="1">
                <a:solidFill>
                  <a:srgbClr val="FFFFFF"/>
                </a:solidFill>
              </a:rPr>
              <a:t>colectivo</a:t>
            </a:r>
            <a:r>
              <a:rPr lang="en-US" sz="3600" cap="none" dirty="0">
                <a:solidFill>
                  <a:srgbClr val="FFFFFF"/>
                </a:solidFill>
              </a:rPr>
              <a:t>"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D9C266B-4C63-EC21-7E64-3BEC3146E21C}"/>
              </a:ext>
            </a:extLst>
          </p:cNvPr>
          <p:cNvSpPr/>
          <p:nvPr userDrawn="1"/>
        </p:nvSpPr>
        <p:spPr>
          <a:xfrm>
            <a:off x="4238919" y="6249697"/>
            <a:ext cx="3714161" cy="45719"/>
          </a:xfrm>
          <a:prstGeom prst="rect">
            <a:avLst/>
          </a:prstGeom>
          <a:gradFill>
            <a:gsLst>
              <a:gs pos="0">
                <a:srgbClr val="00CED8"/>
              </a:gs>
              <a:gs pos="51000">
                <a:srgbClr val="10103D"/>
              </a:gs>
              <a:gs pos="100000">
                <a:srgbClr val="00CED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C52FBF0A-1AB8-BF6B-E2DD-5417EEE6C590}"/>
              </a:ext>
            </a:extLst>
          </p:cNvPr>
          <p:cNvGrpSpPr/>
          <p:nvPr userDrawn="1"/>
        </p:nvGrpSpPr>
        <p:grpSpPr>
          <a:xfrm>
            <a:off x="-1777318" y="-1896311"/>
            <a:ext cx="3832359" cy="9067062"/>
            <a:chOff x="-1777318" y="-1896311"/>
            <a:chExt cx="3832359" cy="9067062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E817B60-6A7E-8EBB-36A1-4C48DFA78F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 rot="5400000">
              <a:off x="-4394669" y="721040"/>
              <a:ext cx="9067062" cy="3832359"/>
            </a:xfrm>
            <a:prstGeom prst="rect">
              <a:avLst/>
            </a:prstGeom>
          </p:spPr>
        </p:pic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246D770C-6353-CE48-0C0A-B2EAEBE38A85}"/>
                </a:ext>
              </a:extLst>
            </p:cNvPr>
            <p:cNvSpPr/>
            <p:nvPr userDrawn="1"/>
          </p:nvSpPr>
          <p:spPr>
            <a:xfrm>
              <a:off x="1419035" y="570108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654187FA-F60F-A53C-9CF2-C694F134FFAC}"/>
                </a:ext>
              </a:extLst>
            </p:cNvPr>
            <p:cNvSpPr/>
            <p:nvPr userDrawn="1"/>
          </p:nvSpPr>
          <p:spPr>
            <a:xfrm>
              <a:off x="657035" y="336636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A201BBAD-80C4-7F81-AE49-C0B3870F55F7}"/>
                </a:ext>
              </a:extLst>
            </p:cNvPr>
            <p:cNvSpPr/>
            <p:nvPr userDrawn="1"/>
          </p:nvSpPr>
          <p:spPr>
            <a:xfrm>
              <a:off x="1062387" y="5410199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A839B45-04ED-CA0E-CD7F-77A81842EB76}"/>
              </a:ext>
            </a:extLst>
          </p:cNvPr>
          <p:cNvGrpSpPr/>
          <p:nvPr userDrawn="1"/>
        </p:nvGrpSpPr>
        <p:grpSpPr>
          <a:xfrm>
            <a:off x="10002917" y="-7084"/>
            <a:ext cx="5179221" cy="11869621"/>
            <a:chOff x="10002917" y="-7084"/>
            <a:chExt cx="5179221" cy="1186962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62CD2DBD-39FD-0349-B91D-6FF4CEEFC9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5400000">
              <a:off x="6657717" y="3338116"/>
              <a:ext cx="11869621" cy="5179221"/>
            </a:xfrm>
            <a:prstGeom prst="rect">
              <a:avLst/>
            </a:prstGeom>
          </p:spPr>
        </p:pic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74B238C9-9E49-52AC-D162-2FE337F887DE}"/>
                </a:ext>
              </a:extLst>
            </p:cNvPr>
            <p:cNvSpPr/>
            <p:nvPr userDrawn="1"/>
          </p:nvSpPr>
          <p:spPr>
            <a:xfrm>
              <a:off x="10002917" y="36721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E5945822-5F4E-0675-00F8-A4291FAEF406}"/>
                </a:ext>
              </a:extLst>
            </p:cNvPr>
            <p:cNvSpPr/>
            <p:nvPr userDrawn="1"/>
          </p:nvSpPr>
          <p:spPr>
            <a:xfrm>
              <a:off x="10958960" y="3130696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A84D83FA-52EA-B312-A837-337E231FC127}"/>
                </a:ext>
              </a:extLst>
            </p:cNvPr>
            <p:cNvSpPr/>
            <p:nvPr userDrawn="1"/>
          </p:nvSpPr>
          <p:spPr>
            <a:xfrm>
              <a:off x="10432328" y="629296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818794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284340"/>
            <a:ext cx="9905998" cy="14785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0103D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DC675CD-D075-2993-567C-5A82E1864C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4520914" y="723184"/>
            <a:ext cx="9041828" cy="382169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3C215F-6392-22E4-ADEF-9E8FF92519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7207498" y="3157508"/>
            <a:ext cx="11191645" cy="4883391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9DFD5AE2-7E23-D9FB-B846-E80DE051D20F}"/>
              </a:ext>
            </a:extLst>
          </p:cNvPr>
          <p:cNvSpPr/>
          <p:nvPr userDrawn="1"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F45D012-E303-112B-9738-415E8543169D}"/>
              </a:ext>
            </a:extLst>
          </p:cNvPr>
          <p:cNvSpPr/>
          <p:nvPr userDrawn="1"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479CE15-20E6-3F39-588F-2ECD2CE3C9D1}"/>
              </a:ext>
            </a:extLst>
          </p:cNvPr>
          <p:cNvSpPr/>
          <p:nvPr userDrawn="1"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0197E430-B72C-ADC6-98EC-01AA9A7EFD71}"/>
              </a:ext>
            </a:extLst>
          </p:cNvPr>
          <p:cNvSpPr/>
          <p:nvPr userDrawn="1"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20555A7-B1F2-E6A0-D900-9B53F47A36F1}"/>
              </a:ext>
            </a:extLst>
          </p:cNvPr>
          <p:cNvSpPr/>
          <p:nvPr userDrawn="1"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810B926-7659-F92F-C259-DE1167570AF9}"/>
              </a:ext>
            </a:extLst>
          </p:cNvPr>
          <p:cNvSpPr/>
          <p:nvPr userDrawn="1"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F4731DC-9D76-24D4-28A6-C4EAEBF7D8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55804" y="5791200"/>
            <a:ext cx="2680392" cy="8347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9D7EDC93-EB2C-E30B-7AB9-65C0B101E5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4520914" y="723184"/>
            <a:ext cx="9041828" cy="382169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54C2C31-B720-F64E-97F5-CA22F03C4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7207498" y="3157508"/>
            <a:ext cx="11191645" cy="4883391"/>
          </a:xfrm>
          <a:prstGeom prst="rect">
            <a:avLst/>
          </a:prstGeom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E51EF821-BAF7-8FFB-7BCB-98995C738CED}"/>
              </a:ext>
            </a:extLst>
          </p:cNvPr>
          <p:cNvSpPr/>
          <p:nvPr userDrawn="1"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75CE4D9-9253-8307-D351-06FB2D7275F2}"/>
              </a:ext>
            </a:extLst>
          </p:cNvPr>
          <p:cNvSpPr/>
          <p:nvPr userDrawn="1"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1E4D1B8-7D8C-73F9-1F65-AEA82F974EFA}"/>
              </a:ext>
            </a:extLst>
          </p:cNvPr>
          <p:cNvSpPr/>
          <p:nvPr userDrawn="1"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7E3428C-DE04-7048-A358-050B39075178}"/>
              </a:ext>
            </a:extLst>
          </p:cNvPr>
          <p:cNvSpPr/>
          <p:nvPr userDrawn="1"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EC84996C-AC5C-0909-AB81-1B0D1EA55C46}"/>
              </a:ext>
            </a:extLst>
          </p:cNvPr>
          <p:cNvSpPr/>
          <p:nvPr userDrawn="1"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349F6D0-5CD4-2D60-2CB9-4AD394149608}"/>
              </a:ext>
            </a:extLst>
          </p:cNvPr>
          <p:cNvSpPr/>
          <p:nvPr userDrawn="1"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B93BDD4-4DA4-BA72-C546-573E6D5789D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55804" y="5791200"/>
            <a:ext cx="2680392" cy="8347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10103D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10103D"/>
                </a:solidFill>
              </a:defRPr>
            </a:lvl1pPr>
            <a:lvl2pPr>
              <a:defRPr>
                <a:solidFill>
                  <a:srgbClr val="10103D"/>
                </a:solidFill>
              </a:defRPr>
            </a:lvl2pPr>
            <a:lvl3pPr>
              <a:defRPr>
                <a:solidFill>
                  <a:srgbClr val="10103D"/>
                </a:solidFill>
              </a:defRPr>
            </a:lvl3pPr>
            <a:lvl4pPr>
              <a:defRPr>
                <a:solidFill>
                  <a:srgbClr val="10103D"/>
                </a:solidFill>
              </a:defRPr>
            </a:lvl4pPr>
            <a:lvl5pPr>
              <a:defRPr>
                <a:solidFill>
                  <a:srgbClr val="10103D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10103D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E39909F-C52A-74B0-B9A2-125C39F7A5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4520914" y="723184"/>
            <a:ext cx="9041828" cy="382169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A3EE3E7-F7FA-6860-FF9A-82584CA9D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7207498" y="3157508"/>
            <a:ext cx="11191645" cy="4883391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66B89382-9382-0BD1-FFDB-589554F6450C}"/>
              </a:ext>
            </a:extLst>
          </p:cNvPr>
          <p:cNvSpPr/>
          <p:nvPr userDrawn="1"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0E2F79A-DF4F-B2FE-9D49-1E0E308D6722}"/>
              </a:ext>
            </a:extLst>
          </p:cNvPr>
          <p:cNvSpPr/>
          <p:nvPr userDrawn="1"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B70071C-BC58-13EE-527B-91967B9732EE}"/>
              </a:ext>
            </a:extLst>
          </p:cNvPr>
          <p:cNvSpPr/>
          <p:nvPr userDrawn="1"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A0D48C3-1663-3905-9F38-81EF220F9E9C}"/>
              </a:ext>
            </a:extLst>
          </p:cNvPr>
          <p:cNvSpPr/>
          <p:nvPr userDrawn="1"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BEEA767F-B0E7-6CF9-C2C1-D54D0732D709}"/>
              </a:ext>
            </a:extLst>
          </p:cNvPr>
          <p:cNvSpPr/>
          <p:nvPr userDrawn="1"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2821F97-EAA5-0E30-868C-6FD62E4BE052}"/>
              </a:ext>
            </a:extLst>
          </p:cNvPr>
          <p:cNvSpPr/>
          <p:nvPr userDrawn="1"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104203E-71F8-8D2F-6B0D-8619471BE4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55804" y="5791200"/>
            <a:ext cx="2680392" cy="8347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10103D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10103D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AAD2149-59D1-1685-55C5-EC708B2C28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4520914" y="723184"/>
            <a:ext cx="9041828" cy="38216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5F2DBB0-458C-AEC5-AAC5-88777D75F4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7207498" y="3157508"/>
            <a:ext cx="11191645" cy="4883391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FF042FAA-660C-9746-52DF-C7FA5D41F44E}"/>
              </a:ext>
            </a:extLst>
          </p:cNvPr>
          <p:cNvSpPr/>
          <p:nvPr userDrawn="1"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B5468D8-35EC-B175-C6DF-5397BB1147E2}"/>
              </a:ext>
            </a:extLst>
          </p:cNvPr>
          <p:cNvSpPr/>
          <p:nvPr userDrawn="1"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4BFEC0A-B064-7E56-5F24-0F4BE3C6ACC6}"/>
              </a:ext>
            </a:extLst>
          </p:cNvPr>
          <p:cNvSpPr/>
          <p:nvPr userDrawn="1"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F02A55-4573-ABE8-C143-8C4E832430BE}"/>
              </a:ext>
            </a:extLst>
          </p:cNvPr>
          <p:cNvSpPr/>
          <p:nvPr userDrawn="1"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BA76394-E123-CF69-B195-EB74CE310997}"/>
              </a:ext>
            </a:extLst>
          </p:cNvPr>
          <p:cNvSpPr/>
          <p:nvPr userDrawn="1"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0D139CC-4AA1-2C63-C61F-2DA7A30B46DC}"/>
              </a:ext>
            </a:extLst>
          </p:cNvPr>
          <p:cNvSpPr/>
          <p:nvPr userDrawn="1"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6205A38-5B86-61E6-0220-B01FF417C1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55804" y="5791200"/>
            <a:ext cx="2680392" cy="8347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n panorámica con descrip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rgbClr val="10103D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>
                <a:solidFill>
                  <a:srgbClr val="10103D"/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10103D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FE32F8E-1859-A0D9-8FA4-AB57DBD523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4520914" y="723184"/>
            <a:ext cx="9041828" cy="38216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B7A50EE-4632-C04C-AE67-85DF777CBE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7207498" y="3157508"/>
            <a:ext cx="11191645" cy="4883391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CAC07F29-CDB8-8141-8E7C-293F997B3647}"/>
              </a:ext>
            </a:extLst>
          </p:cNvPr>
          <p:cNvSpPr/>
          <p:nvPr userDrawn="1"/>
        </p:nvSpPr>
        <p:spPr>
          <a:xfrm>
            <a:off x="769036" y="939699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6FABDD9-BCE3-524B-43BE-F153EE9C98A8}"/>
              </a:ext>
            </a:extLst>
          </p:cNvPr>
          <p:cNvSpPr/>
          <p:nvPr userDrawn="1"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5519C35-656F-B85D-7ED2-56BD24441040}"/>
              </a:ext>
            </a:extLst>
          </p:cNvPr>
          <p:cNvSpPr/>
          <p:nvPr userDrawn="1"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D8B923C-45D3-A8A9-B905-405EFB320555}"/>
              </a:ext>
            </a:extLst>
          </p:cNvPr>
          <p:cNvSpPr/>
          <p:nvPr userDrawn="1"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D4978C3-3B00-00E4-2063-693B874CA8B1}"/>
              </a:ext>
            </a:extLst>
          </p:cNvPr>
          <p:cNvSpPr/>
          <p:nvPr userDrawn="1"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D211F0D-4840-25FC-7A91-B254606F6D5F}"/>
              </a:ext>
            </a:extLst>
          </p:cNvPr>
          <p:cNvSpPr/>
          <p:nvPr userDrawn="1"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6F76F13-FBA9-7D43-63EA-4DC1509392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55804" y="5791200"/>
            <a:ext cx="2680392" cy="8347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10103D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rgbClr val="10103D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E26478-8DCF-A720-E8C5-6F522AD48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4520914" y="723184"/>
            <a:ext cx="9041828" cy="3821694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8F2D71CD-B86A-FDB2-FA5E-6273F0A34313}"/>
              </a:ext>
            </a:extLst>
          </p:cNvPr>
          <p:cNvSpPr/>
          <p:nvPr userDrawn="1"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D17A8E5-3A4C-C750-EF2D-B698FC972E5E}"/>
              </a:ext>
            </a:extLst>
          </p:cNvPr>
          <p:cNvSpPr/>
          <p:nvPr userDrawn="1"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537F45E-6621-DCFE-AEB8-DFDA64768288}"/>
              </a:ext>
            </a:extLst>
          </p:cNvPr>
          <p:cNvSpPr/>
          <p:nvPr userDrawn="1"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EDC06E1-9507-A094-5A84-8FD33A1048DC}"/>
              </a:ext>
            </a:extLst>
          </p:cNvPr>
          <p:cNvSpPr/>
          <p:nvPr userDrawn="1"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BBF2FB4-6882-B33D-4024-A7C0AC8D97D3}"/>
              </a:ext>
            </a:extLst>
          </p:cNvPr>
          <p:cNvSpPr/>
          <p:nvPr userDrawn="1"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39123C6-69CF-D5DB-B854-C8D8F0BE1A6C}"/>
              </a:ext>
            </a:extLst>
          </p:cNvPr>
          <p:cNvSpPr/>
          <p:nvPr userDrawn="1"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A3CCDE2-3EA3-87CE-339D-4A33D7ABC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55804" y="5791200"/>
            <a:ext cx="2680392" cy="8347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91070C-D433-BAD3-E4F9-47DBD7C60B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4520914" y="723184"/>
            <a:ext cx="9041828" cy="3821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10103D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rgbClr val="10103D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rgbClr val="10103D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3512" y="10505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rgbClr val="10103D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rgbClr val="10103D"/>
                </a:solidFill>
                <a:effectLst/>
              </a:rPr>
              <a:t>”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78F7801-42A6-9D5D-6EDC-3806D6B659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7207498" y="3157508"/>
            <a:ext cx="11191645" cy="4883391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89497FAF-1BA5-3346-2BE6-E9028E452C1F}"/>
              </a:ext>
            </a:extLst>
          </p:cNvPr>
          <p:cNvSpPr/>
          <p:nvPr userDrawn="1"/>
        </p:nvSpPr>
        <p:spPr>
          <a:xfrm>
            <a:off x="1179852" y="383826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DEED2E4-D73A-2CC0-5FC5-252BB0368CA1}"/>
              </a:ext>
            </a:extLst>
          </p:cNvPr>
          <p:cNvSpPr/>
          <p:nvPr userDrawn="1"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00FA52D-EE10-D607-A84D-82E783F7736F}"/>
              </a:ext>
            </a:extLst>
          </p:cNvPr>
          <p:cNvSpPr/>
          <p:nvPr userDrawn="1"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D266C19-5547-0C95-C150-AA4F442AED8F}"/>
              </a:ext>
            </a:extLst>
          </p:cNvPr>
          <p:cNvSpPr/>
          <p:nvPr userDrawn="1"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212BA20-7F19-B4B9-63BA-F3F4060E88FF}"/>
              </a:ext>
            </a:extLst>
          </p:cNvPr>
          <p:cNvSpPr/>
          <p:nvPr userDrawn="1"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5248CFB-5899-1627-2291-EB2DF0E7E079}"/>
              </a:ext>
            </a:extLst>
          </p:cNvPr>
          <p:cNvSpPr/>
          <p:nvPr userDrawn="1"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4D4DCBE-E787-DB64-60EC-CEC0AC3AE42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55804" y="5791200"/>
            <a:ext cx="2680392" cy="8347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10103D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rgbClr val="10103D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E97E129-D487-9150-4F94-CAB88C3E25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4520914" y="723184"/>
            <a:ext cx="9041828" cy="38216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542606A-21A6-8C1E-BBFA-D19B2E5C7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7207498" y="3157508"/>
            <a:ext cx="11191645" cy="4883391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2B8B7D1B-44D3-2C43-22BB-5296556E0AD3}"/>
              </a:ext>
            </a:extLst>
          </p:cNvPr>
          <p:cNvSpPr/>
          <p:nvPr userDrawn="1"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4D095AB-6BF6-2FC7-C29A-BACE21A48630}"/>
              </a:ext>
            </a:extLst>
          </p:cNvPr>
          <p:cNvSpPr/>
          <p:nvPr userDrawn="1"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7FFF0FB-C44A-DCBA-289E-148468425662}"/>
              </a:ext>
            </a:extLst>
          </p:cNvPr>
          <p:cNvSpPr/>
          <p:nvPr userDrawn="1"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6A9A122-ABB6-4251-C245-32296160040C}"/>
              </a:ext>
            </a:extLst>
          </p:cNvPr>
          <p:cNvSpPr/>
          <p:nvPr userDrawn="1"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A011FDC-C775-B9E5-1451-A327E6A0C189}"/>
              </a:ext>
            </a:extLst>
          </p:cNvPr>
          <p:cNvSpPr/>
          <p:nvPr userDrawn="1"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CBEE98B-F72C-5711-F04D-3728379C6AE7}"/>
              </a:ext>
            </a:extLst>
          </p:cNvPr>
          <p:cNvSpPr/>
          <p:nvPr userDrawn="1"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804E53C-D9E3-4D03-DDDA-CC142CF3DF7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55804" y="5791200"/>
            <a:ext cx="2680392" cy="8347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umn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0103D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rgbClr val="1010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rgbClr val="10103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rgbClr val="1010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rgbClr val="10103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rgbClr val="1010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rgbClr val="10103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6B4F115-256D-730F-3310-F35C72893A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4520914" y="723184"/>
            <a:ext cx="9041828" cy="38216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3C6C182-5892-DAF0-5AF0-F20842E49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7207498" y="3157508"/>
            <a:ext cx="11191645" cy="4883391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C94D66EE-8DA4-CDFD-8D15-E7532AEC4B03}"/>
              </a:ext>
            </a:extLst>
          </p:cNvPr>
          <p:cNvSpPr/>
          <p:nvPr userDrawn="1"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196C4EC-B27E-CD35-8225-6DA73EFAF65C}"/>
              </a:ext>
            </a:extLst>
          </p:cNvPr>
          <p:cNvSpPr/>
          <p:nvPr userDrawn="1"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3BD0A0C9-3B2D-1548-F0BC-8B4DCB2CE272}"/>
              </a:ext>
            </a:extLst>
          </p:cNvPr>
          <p:cNvSpPr/>
          <p:nvPr userDrawn="1"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DF520F0-0B79-33FC-1333-7C41073C2356}"/>
              </a:ext>
            </a:extLst>
          </p:cNvPr>
          <p:cNvSpPr/>
          <p:nvPr userDrawn="1"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B674D73-B646-0659-66AA-FA2C9B63B04C}"/>
              </a:ext>
            </a:extLst>
          </p:cNvPr>
          <p:cNvSpPr/>
          <p:nvPr userDrawn="1"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130A214-4037-505D-DA79-21A26E0FA344}"/>
              </a:ext>
            </a:extLst>
          </p:cNvPr>
          <p:cNvSpPr/>
          <p:nvPr userDrawn="1"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8C810ACD-849E-DBF4-9592-E99B85FDCF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55804" y="5791200"/>
            <a:ext cx="2680392" cy="8347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umna de imagen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0103D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rgbClr val="1010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>
                <a:solidFill>
                  <a:srgbClr val="10103D"/>
                </a:solidFill>
              </a:defRPr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rgbClr val="10103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rgbClr val="1010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>
                <a:solidFill>
                  <a:srgbClr val="10103D"/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rgbClr val="10103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rgbClr val="1010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>
                <a:solidFill>
                  <a:srgbClr val="10103D"/>
                </a:solidFill>
              </a:defRPr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rgbClr val="10103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A68DBE2-B28F-3FF0-9CB2-DE1B968553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4520914" y="723184"/>
            <a:ext cx="9041828" cy="38216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CB3E4BA-BEDA-6E46-E74C-8CA5434B5E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7207498" y="3157508"/>
            <a:ext cx="11191645" cy="4883391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48A3F4E0-A181-0FE2-F9F0-BEB809EC0D75}"/>
              </a:ext>
            </a:extLst>
          </p:cNvPr>
          <p:cNvSpPr/>
          <p:nvPr userDrawn="1"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B063267-6AF8-3E5C-DFCC-94C3E1230486}"/>
              </a:ext>
            </a:extLst>
          </p:cNvPr>
          <p:cNvSpPr/>
          <p:nvPr userDrawn="1"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22F4EF7-C47A-7670-41E9-0EB49856AA55}"/>
              </a:ext>
            </a:extLst>
          </p:cNvPr>
          <p:cNvSpPr/>
          <p:nvPr userDrawn="1"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029DC26-3732-A9A6-CB78-F320D17C5E00}"/>
              </a:ext>
            </a:extLst>
          </p:cNvPr>
          <p:cNvSpPr/>
          <p:nvPr userDrawn="1"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7C591CA-0D12-28AE-98F7-ABAC933DF761}"/>
              </a:ext>
            </a:extLst>
          </p:cNvPr>
          <p:cNvSpPr/>
          <p:nvPr userDrawn="1"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4DACCD9-9392-9A43-82A3-620C7906AFE4}"/>
              </a:ext>
            </a:extLst>
          </p:cNvPr>
          <p:cNvSpPr/>
          <p:nvPr userDrawn="1"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F3A4E23-31BB-581E-F1FE-4079EAF574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55804" y="5791200"/>
            <a:ext cx="2680392" cy="8347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s objeto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199" y="633267"/>
            <a:ext cx="4875211" cy="14785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0103D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0103D"/>
                </a:solidFill>
              </a:defRPr>
            </a:lvl1pPr>
            <a:lvl2pPr>
              <a:defRPr>
                <a:solidFill>
                  <a:srgbClr val="10103D"/>
                </a:solidFill>
              </a:defRPr>
            </a:lvl2pPr>
            <a:lvl3pPr>
              <a:defRPr>
                <a:solidFill>
                  <a:srgbClr val="10103D"/>
                </a:solidFill>
              </a:defRPr>
            </a:lvl3pPr>
            <a:lvl4pPr>
              <a:defRPr>
                <a:solidFill>
                  <a:srgbClr val="10103D"/>
                </a:solidFill>
              </a:defRPr>
            </a:lvl4pPr>
            <a:lvl5pPr>
              <a:defRPr>
                <a:solidFill>
                  <a:srgbClr val="10103D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2128B7D-9711-29DF-6F70-129D5C288B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4520914" y="723184"/>
            <a:ext cx="9041828" cy="382169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6A0AD70-D52C-7B10-B153-9748598735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7207498" y="3157508"/>
            <a:ext cx="11191645" cy="4883391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661E163F-F4CA-7375-CC87-A799EBF04285}"/>
              </a:ext>
            </a:extLst>
          </p:cNvPr>
          <p:cNvSpPr/>
          <p:nvPr userDrawn="1"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5165824-BC61-B6B2-77CB-8AEC23591E5C}"/>
              </a:ext>
            </a:extLst>
          </p:cNvPr>
          <p:cNvSpPr/>
          <p:nvPr userDrawn="1"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DC8ECA5-52FB-E42C-71F9-71B86151A162}"/>
              </a:ext>
            </a:extLst>
          </p:cNvPr>
          <p:cNvSpPr/>
          <p:nvPr userDrawn="1"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794783B-5ADC-8A60-BBBD-8F9C40613CDC}"/>
              </a:ext>
            </a:extLst>
          </p:cNvPr>
          <p:cNvSpPr/>
          <p:nvPr userDrawn="1"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99550BC-D2D5-356B-830B-FB9F27CD71CE}"/>
              </a:ext>
            </a:extLst>
          </p:cNvPr>
          <p:cNvSpPr/>
          <p:nvPr userDrawn="1"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CBF6B2FA-B5B4-68BF-8283-130804705AB3}"/>
              </a:ext>
            </a:extLst>
          </p:cNvPr>
          <p:cNvSpPr/>
          <p:nvPr userDrawn="1"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535C98B-232E-A853-CD38-234F3E95F9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55804" y="5791200"/>
            <a:ext cx="2680392" cy="8347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NEN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3284" y="1528813"/>
            <a:ext cx="3603397" cy="3659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0103D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2128B7D-9711-29DF-6F70-129D5C288B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4520914" y="723184"/>
            <a:ext cx="9041828" cy="382169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6A0AD70-D52C-7B10-B153-9748598735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7207498" y="3157508"/>
            <a:ext cx="11191645" cy="4883391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661E163F-F4CA-7375-CC87-A799EBF04285}"/>
              </a:ext>
            </a:extLst>
          </p:cNvPr>
          <p:cNvSpPr/>
          <p:nvPr userDrawn="1"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5165824-BC61-B6B2-77CB-8AEC23591E5C}"/>
              </a:ext>
            </a:extLst>
          </p:cNvPr>
          <p:cNvSpPr/>
          <p:nvPr userDrawn="1"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DC8ECA5-52FB-E42C-71F9-71B86151A162}"/>
              </a:ext>
            </a:extLst>
          </p:cNvPr>
          <p:cNvSpPr/>
          <p:nvPr userDrawn="1"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794783B-5ADC-8A60-BBBD-8F9C40613CDC}"/>
              </a:ext>
            </a:extLst>
          </p:cNvPr>
          <p:cNvSpPr/>
          <p:nvPr userDrawn="1"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99550BC-D2D5-356B-830B-FB9F27CD71CE}"/>
              </a:ext>
            </a:extLst>
          </p:cNvPr>
          <p:cNvSpPr/>
          <p:nvPr userDrawn="1"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CBF6B2FA-B5B4-68BF-8283-130804705AB3}"/>
              </a:ext>
            </a:extLst>
          </p:cNvPr>
          <p:cNvSpPr/>
          <p:nvPr userDrawn="1"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535C98B-232E-A853-CD38-234F3E95F9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55804" y="5791200"/>
            <a:ext cx="2680392" cy="83471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EA907B5-8949-F9E8-E9C3-4C0503C5B369}"/>
              </a:ext>
            </a:extLst>
          </p:cNvPr>
          <p:cNvSpPr/>
          <p:nvPr userDrawn="1"/>
        </p:nvSpPr>
        <p:spPr>
          <a:xfrm>
            <a:off x="6372520" y="2130458"/>
            <a:ext cx="3714161" cy="45719"/>
          </a:xfrm>
          <a:prstGeom prst="rect">
            <a:avLst/>
          </a:prstGeom>
          <a:gradFill>
            <a:gsLst>
              <a:gs pos="0">
                <a:srgbClr val="00CED8"/>
              </a:gs>
              <a:gs pos="51000">
                <a:srgbClr val="10103D"/>
              </a:gs>
              <a:gs pos="100000">
                <a:srgbClr val="00CED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B7F2EED-0ABC-E415-0923-3320B4799979}"/>
              </a:ext>
            </a:extLst>
          </p:cNvPr>
          <p:cNvSpPr/>
          <p:nvPr userDrawn="1"/>
        </p:nvSpPr>
        <p:spPr>
          <a:xfrm>
            <a:off x="2450969" y="1263191"/>
            <a:ext cx="3054285" cy="3883844"/>
          </a:xfrm>
          <a:prstGeom prst="roundRect">
            <a:avLst/>
          </a:prstGeom>
          <a:noFill/>
          <a:ln w="85725">
            <a:gradFill>
              <a:gsLst>
                <a:gs pos="0">
                  <a:srgbClr val="00CED8"/>
                </a:gs>
                <a:gs pos="50000">
                  <a:srgbClr val="10103D"/>
                </a:gs>
                <a:gs pos="100000">
                  <a:srgbClr val="00CED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6E562464-9EA4-033A-EC49-5578D1632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83284" y="2300288"/>
            <a:ext cx="3603625" cy="422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0103D"/>
                </a:solidFill>
              </a:defRPr>
            </a:lvl1pPr>
            <a:lvl2pPr marL="457200" indent="0">
              <a:buNone/>
              <a:defRPr>
                <a:solidFill>
                  <a:srgbClr val="10103D"/>
                </a:solidFill>
              </a:defRPr>
            </a:lvl2pPr>
            <a:lvl3pPr marL="914400" indent="0">
              <a:buNone/>
              <a:defRPr>
                <a:solidFill>
                  <a:srgbClr val="10103D"/>
                </a:solidFill>
              </a:defRPr>
            </a:lvl3pPr>
            <a:lvl4pPr marL="1371600" indent="0">
              <a:buNone/>
              <a:defRPr>
                <a:solidFill>
                  <a:srgbClr val="10103D"/>
                </a:solidFill>
              </a:defRPr>
            </a:lvl4pPr>
            <a:lvl5pPr marL="1828800" indent="0">
              <a:buNone/>
              <a:defRPr>
                <a:solidFill>
                  <a:srgbClr val="10103D"/>
                </a:solidFill>
              </a:defRPr>
            </a:lvl5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  <a:p>
            <a:pPr lvl="4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35546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PORTADA">
    <p:bg>
      <p:bgPr>
        <a:solidFill>
          <a:srgbClr val="1010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2162852"/>
            <a:ext cx="8791575" cy="19356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4190615"/>
            <a:ext cx="8791575" cy="6202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6936FF54-C7E7-A723-2AA6-B8009E3AB437}"/>
              </a:ext>
            </a:extLst>
          </p:cNvPr>
          <p:cNvGrpSpPr/>
          <p:nvPr userDrawn="1"/>
        </p:nvGrpSpPr>
        <p:grpSpPr>
          <a:xfrm>
            <a:off x="-1777318" y="-1896311"/>
            <a:ext cx="3832359" cy="9067062"/>
            <a:chOff x="-1777318" y="-1896311"/>
            <a:chExt cx="3832359" cy="9067062"/>
          </a:xfrm>
        </p:grpSpPr>
        <p:pic>
          <p:nvPicPr>
            <p:cNvPr id="109" name="Imagen 108">
              <a:extLst>
                <a:ext uri="{FF2B5EF4-FFF2-40B4-BE49-F238E27FC236}">
                  <a16:creationId xmlns:a16="http://schemas.microsoft.com/office/drawing/2014/main" id="{E99B45C4-BA72-F6ED-EA2A-A0048461D9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 rot="5400000">
              <a:off x="-4394669" y="721040"/>
              <a:ext cx="9067062" cy="3832359"/>
            </a:xfrm>
            <a:prstGeom prst="rect">
              <a:avLst/>
            </a:prstGeom>
          </p:spPr>
        </p:pic>
        <p:sp>
          <p:nvSpPr>
            <p:cNvPr id="102" name="Elipse 101">
              <a:extLst>
                <a:ext uri="{FF2B5EF4-FFF2-40B4-BE49-F238E27FC236}">
                  <a16:creationId xmlns:a16="http://schemas.microsoft.com/office/drawing/2014/main" id="{4146210A-C2F1-61AC-8E87-1B0E8DA97BFA}"/>
                </a:ext>
              </a:extLst>
            </p:cNvPr>
            <p:cNvSpPr/>
            <p:nvPr userDrawn="1"/>
          </p:nvSpPr>
          <p:spPr>
            <a:xfrm>
              <a:off x="1419035" y="570108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12" name="Elipse 111">
              <a:extLst>
                <a:ext uri="{FF2B5EF4-FFF2-40B4-BE49-F238E27FC236}">
                  <a16:creationId xmlns:a16="http://schemas.microsoft.com/office/drawing/2014/main" id="{0D1F83CD-5E9C-286C-4F41-19A4E585B1EC}"/>
                </a:ext>
              </a:extLst>
            </p:cNvPr>
            <p:cNvSpPr/>
            <p:nvPr userDrawn="1"/>
          </p:nvSpPr>
          <p:spPr>
            <a:xfrm>
              <a:off x="657035" y="336636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13" name="Elipse 112">
              <a:extLst>
                <a:ext uri="{FF2B5EF4-FFF2-40B4-BE49-F238E27FC236}">
                  <a16:creationId xmlns:a16="http://schemas.microsoft.com/office/drawing/2014/main" id="{78D204A9-458E-E636-34E8-EFDEA8A99937}"/>
                </a:ext>
              </a:extLst>
            </p:cNvPr>
            <p:cNvSpPr/>
            <p:nvPr userDrawn="1"/>
          </p:nvSpPr>
          <p:spPr>
            <a:xfrm>
              <a:off x="1062387" y="5410199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3575AD01-1FD8-928D-7C4F-0DD2DE610FC4}"/>
              </a:ext>
            </a:extLst>
          </p:cNvPr>
          <p:cNvGrpSpPr/>
          <p:nvPr userDrawn="1"/>
        </p:nvGrpSpPr>
        <p:grpSpPr>
          <a:xfrm>
            <a:off x="10002917" y="-7084"/>
            <a:ext cx="5179221" cy="11869621"/>
            <a:chOff x="10002917" y="-7084"/>
            <a:chExt cx="5179221" cy="11869621"/>
          </a:xfrm>
        </p:grpSpPr>
        <p:pic>
          <p:nvPicPr>
            <p:cNvPr id="111" name="Imagen 110">
              <a:extLst>
                <a:ext uri="{FF2B5EF4-FFF2-40B4-BE49-F238E27FC236}">
                  <a16:creationId xmlns:a16="http://schemas.microsoft.com/office/drawing/2014/main" id="{9772C806-5DBD-11E0-DCF5-5A9CFEA47B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 rot="5400000">
              <a:off x="6657717" y="3338116"/>
              <a:ext cx="11869621" cy="5179221"/>
            </a:xfrm>
            <a:prstGeom prst="rect">
              <a:avLst/>
            </a:prstGeom>
          </p:spPr>
        </p:pic>
        <p:sp>
          <p:nvSpPr>
            <p:cNvPr id="114" name="Elipse 113">
              <a:extLst>
                <a:ext uri="{FF2B5EF4-FFF2-40B4-BE49-F238E27FC236}">
                  <a16:creationId xmlns:a16="http://schemas.microsoft.com/office/drawing/2014/main" id="{A437F7B1-E6AB-ADAB-E312-3E3B148A021A}"/>
                </a:ext>
              </a:extLst>
            </p:cNvPr>
            <p:cNvSpPr/>
            <p:nvPr userDrawn="1"/>
          </p:nvSpPr>
          <p:spPr>
            <a:xfrm>
              <a:off x="10002917" y="36721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15" name="Elipse 114">
              <a:extLst>
                <a:ext uri="{FF2B5EF4-FFF2-40B4-BE49-F238E27FC236}">
                  <a16:creationId xmlns:a16="http://schemas.microsoft.com/office/drawing/2014/main" id="{B71A394A-C363-B5E5-71A4-676A33D0CF92}"/>
                </a:ext>
              </a:extLst>
            </p:cNvPr>
            <p:cNvSpPr/>
            <p:nvPr userDrawn="1"/>
          </p:nvSpPr>
          <p:spPr>
            <a:xfrm>
              <a:off x="10958960" y="3130696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16" name="Elipse 115">
              <a:extLst>
                <a:ext uri="{FF2B5EF4-FFF2-40B4-BE49-F238E27FC236}">
                  <a16:creationId xmlns:a16="http://schemas.microsoft.com/office/drawing/2014/main" id="{1288EF5A-4C73-0FDD-10B0-45B94EB1A48D}"/>
                </a:ext>
              </a:extLst>
            </p:cNvPr>
            <p:cNvSpPr/>
            <p:nvPr userDrawn="1"/>
          </p:nvSpPr>
          <p:spPr>
            <a:xfrm>
              <a:off x="10432328" y="629296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17" name="Imagen 116">
            <a:extLst>
              <a:ext uri="{FF2B5EF4-FFF2-40B4-BE49-F238E27FC236}">
                <a16:creationId xmlns:a16="http://schemas.microsoft.com/office/drawing/2014/main" id="{2CB0BB8F-F0B4-9856-D43A-075F968334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84002" y="5324982"/>
            <a:ext cx="3289955" cy="1024545"/>
          </a:xfrm>
          <a:prstGeom prst="rect">
            <a:avLst/>
          </a:prstGeom>
        </p:spPr>
      </p:pic>
      <p:sp>
        <p:nvSpPr>
          <p:cNvPr id="118" name="Subtitle 2">
            <a:extLst>
              <a:ext uri="{FF2B5EF4-FFF2-40B4-BE49-F238E27FC236}">
                <a16:creationId xmlns:a16="http://schemas.microsoft.com/office/drawing/2014/main" id="{B7E5BE8C-FD27-A930-9DA1-BFF5A6288AC2}"/>
              </a:ext>
            </a:extLst>
          </p:cNvPr>
          <p:cNvSpPr txBox="1">
            <a:spLocks/>
          </p:cNvSpPr>
          <p:nvPr userDrawn="1"/>
        </p:nvSpPr>
        <p:spPr>
          <a:xfrm>
            <a:off x="1876424" y="1520609"/>
            <a:ext cx="8791575" cy="6202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Tema: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655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69905E-8763-AF19-D666-9B77106CF1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4520914" y="723184"/>
            <a:ext cx="9041828" cy="38216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0FB3969-58B2-0E51-AEC7-16AA98418F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7207498" y="3157508"/>
            <a:ext cx="11191645" cy="4883391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79D1EFD7-8C3C-5CE6-F68B-4882B7910D35}"/>
              </a:ext>
            </a:extLst>
          </p:cNvPr>
          <p:cNvSpPr/>
          <p:nvPr userDrawn="1"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2559AD49-0E64-AB3D-B3AE-883812DBAC6E}"/>
              </a:ext>
            </a:extLst>
          </p:cNvPr>
          <p:cNvSpPr/>
          <p:nvPr userDrawn="1"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F2801D10-3BF6-6889-E862-B11427BA15EB}"/>
              </a:ext>
            </a:extLst>
          </p:cNvPr>
          <p:cNvSpPr/>
          <p:nvPr userDrawn="1"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49A9FA79-7A73-64C5-4425-80E3CA968119}"/>
              </a:ext>
            </a:extLst>
          </p:cNvPr>
          <p:cNvSpPr/>
          <p:nvPr userDrawn="1"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DA91E4DF-CB7F-7BE4-873F-4FDC81EACAF4}"/>
              </a:ext>
            </a:extLst>
          </p:cNvPr>
          <p:cNvSpPr/>
          <p:nvPr userDrawn="1"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3912794B-A228-5CE6-6125-03AD0AE45122}"/>
              </a:ext>
            </a:extLst>
          </p:cNvPr>
          <p:cNvSpPr/>
          <p:nvPr userDrawn="1"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3434C6E9-21AB-36C5-48CA-6E0D252818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55804" y="5510367"/>
            <a:ext cx="2680392" cy="83471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objeto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3434758"/>
            <a:ext cx="9905999" cy="14785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0103D"/>
                </a:solidFill>
              </a:defRPr>
            </a:lvl1pPr>
            <a:lvl2pPr>
              <a:defRPr>
                <a:solidFill>
                  <a:srgbClr val="10103D"/>
                </a:solidFill>
              </a:defRPr>
            </a:lvl2pPr>
            <a:lvl3pPr>
              <a:defRPr>
                <a:solidFill>
                  <a:srgbClr val="10103D"/>
                </a:solidFill>
              </a:defRPr>
            </a:lvl3pPr>
            <a:lvl4pPr>
              <a:defRPr>
                <a:solidFill>
                  <a:srgbClr val="10103D"/>
                </a:solidFill>
              </a:defRPr>
            </a:lvl4pPr>
            <a:lvl5pPr>
              <a:defRPr>
                <a:solidFill>
                  <a:srgbClr val="10103D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8F49C357-0954-1365-2817-03C56633A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16305"/>
            <a:ext cx="9905998" cy="14785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0103D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7E3B2ED6-73E8-B494-8644-2AA1B26897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4520914" y="723184"/>
            <a:ext cx="9041828" cy="382169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4BAA65A-78AD-E752-EE3A-AE8B43876D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7207498" y="3157508"/>
            <a:ext cx="11191645" cy="4883391"/>
          </a:xfrm>
          <a:prstGeom prst="rect">
            <a:avLst/>
          </a:prstGeom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2B499445-0F45-2B6B-63AC-2AFE83E5540B}"/>
              </a:ext>
            </a:extLst>
          </p:cNvPr>
          <p:cNvSpPr/>
          <p:nvPr userDrawn="1"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F828E31-453B-E852-4E12-EC4711A0FA34}"/>
              </a:ext>
            </a:extLst>
          </p:cNvPr>
          <p:cNvSpPr/>
          <p:nvPr userDrawn="1"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239D7C4-574B-2B9F-1F0D-BF0DE325CCB7}"/>
              </a:ext>
            </a:extLst>
          </p:cNvPr>
          <p:cNvSpPr/>
          <p:nvPr userDrawn="1"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BBC63BC0-C7D9-C54E-9253-CFD751F27376}"/>
              </a:ext>
            </a:extLst>
          </p:cNvPr>
          <p:cNvSpPr/>
          <p:nvPr userDrawn="1"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1B9DD8B0-E3BB-EE74-F4F1-893FF3499264}"/>
              </a:ext>
            </a:extLst>
          </p:cNvPr>
          <p:cNvSpPr/>
          <p:nvPr userDrawn="1"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2729A81B-24B9-08FE-5E33-D9CD9862F69F}"/>
              </a:ext>
            </a:extLst>
          </p:cNvPr>
          <p:cNvSpPr/>
          <p:nvPr userDrawn="1"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E5DB2B95-1BE5-0B24-380B-156F64F2BE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87677" y="5403336"/>
            <a:ext cx="1262486" cy="12624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EDD2CCDF-1384-D1FC-B2D0-EDCF35CFAF15}"/>
              </a:ext>
            </a:extLst>
          </p:cNvPr>
          <p:cNvGrpSpPr/>
          <p:nvPr userDrawn="1"/>
        </p:nvGrpSpPr>
        <p:grpSpPr>
          <a:xfrm>
            <a:off x="-1777318" y="-1896311"/>
            <a:ext cx="3832359" cy="9067062"/>
            <a:chOff x="-1777318" y="-1896311"/>
            <a:chExt cx="3832359" cy="9067062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010CBF7F-6A4B-21F3-B2D8-A0692CA5BA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 rot="5400000">
              <a:off x="-4394669" y="721040"/>
              <a:ext cx="9067062" cy="3832359"/>
            </a:xfrm>
            <a:prstGeom prst="rect">
              <a:avLst/>
            </a:prstGeom>
          </p:spPr>
        </p:pic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2F6A65FA-95D7-2D26-FDCB-811A0B63F596}"/>
                </a:ext>
              </a:extLst>
            </p:cNvPr>
            <p:cNvSpPr/>
            <p:nvPr userDrawn="1"/>
          </p:nvSpPr>
          <p:spPr>
            <a:xfrm>
              <a:off x="1419035" y="570108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66C89CB9-DFCE-D891-6FF2-9434287B75BD}"/>
                </a:ext>
              </a:extLst>
            </p:cNvPr>
            <p:cNvSpPr/>
            <p:nvPr userDrawn="1"/>
          </p:nvSpPr>
          <p:spPr>
            <a:xfrm>
              <a:off x="657035" y="336636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D733DB92-D1B9-16C4-670C-371CE4F3C4D6}"/>
                </a:ext>
              </a:extLst>
            </p:cNvPr>
            <p:cNvSpPr/>
            <p:nvPr userDrawn="1"/>
          </p:nvSpPr>
          <p:spPr>
            <a:xfrm>
              <a:off x="1062387" y="5410199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5CEBC21F-DB8B-F4B5-0D30-2034F52F76B3}"/>
              </a:ext>
            </a:extLst>
          </p:cNvPr>
          <p:cNvGrpSpPr/>
          <p:nvPr userDrawn="1"/>
        </p:nvGrpSpPr>
        <p:grpSpPr>
          <a:xfrm>
            <a:off x="10002917" y="-7084"/>
            <a:ext cx="5179221" cy="11869621"/>
            <a:chOff x="10002917" y="-7084"/>
            <a:chExt cx="5179221" cy="11869621"/>
          </a:xfrm>
        </p:grpSpPr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C0732320-54AF-0763-FE3A-624C2CF3C5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 rot="5400000">
              <a:off x="6657717" y="3338116"/>
              <a:ext cx="11869621" cy="5179221"/>
            </a:xfrm>
            <a:prstGeom prst="rect">
              <a:avLst/>
            </a:prstGeom>
          </p:spPr>
        </p:pic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8A8B454B-54CF-47D2-E4BF-A948F9013285}"/>
                </a:ext>
              </a:extLst>
            </p:cNvPr>
            <p:cNvSpPr/>
            <p:nvPr userDrawn="1"/>
          </p:nvSpPr>
          <p:spPr>
            <a:xfrm>
              <a:off x="10002917" y="36721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A074B2DC-C88B-09E8-F242-A6B369E1336F}"/>
                </a:ext>
              </a:extLst>
            </p:cNvPr>
            <p:cNvSpPr/>
            <p:nvPr userDrawn="1"/>
          </p:nvSpPr>
          <p:spPr>
            <a:xfrm>
              <a:off x="10958960" y="3130696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A92CF11B-B33C-D1C1-9F32-26E8DD238F9D}"/>
                </a:ext>
              </a:extLst>
            </p:cNvPr>
            <p:cNvSpPr/>
            <p:nvPr userDrawn="1"/>
          </p:nvSpPr>
          <p:spPr>
            <a:xfrm>
              <a:off x="10432328" y="629296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35" name="Imagen 34">
            <a:extLst>
              <a:ext uri="{FF2B5EF4-FFF2-40B4-BE49-F238E27FC236}">
                <a16:creationId xmlns:a16="http://schemas.microsoft.com/office/drawing/2014/main" id="{0704A9F6-F9BE-B7A8-D985-B7FD4A288E3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84002" y="5324982"/>
            <a:ext cx="3289955" cy="1024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1_Dos objeto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33267"/>
            <a:ext cx="9905998" cy="14785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0103D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0103D"/>
                </a:solidFill>
              </a:defRPr>
            </a:lvl1pPr>
            <a:lvl2pPr>
              <a:defRPr>
                <a:solidFill>
                  <a:srgbClr val="10103D"/>
                </a:solidFill>
              </a:defRPr>
            </a:lvl2pPr>
            <a:lvl3pPr>
              <a:defRPr>
                <a:solidFill>
                  <a:srgbClr val="10103D"/>
                </a:solidFill>
              </a:defRPr>
            </a:lvl3pPr>
            <a:lvl4pPr>
              <a:defRPr>
                <a:solidFill>
                  <a:srgbClr val="10103D"/>
                </a:solidFill>
              </a:defRPr>
            </a:lvl4pPr>
            <a:lvl5pPr>
              <a:defRPr>
                <a:solidFill>
                  <a:srgbClr val="10103D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0103D"/>
                </a:solidFill>
              </a:defRPr>
            </a:lvl1pPr>
            <a:lvl2pPr>
              <a:defRPr>
                <a:solidFill>
                  <a:srgbClr val="10103D"/>
                </a:solidFill>
              </a:defRPr>
            </a:lvl2pPr>
            <a:lvl3pPr>
              <a:defRPr>
                <a:solidFill>
                  <a:srgbClr val="10103D"/>
                </a:solidFill>
              </a:defRPr>
            </a:lvl3pPr>
            <a:lvl4pPr>
              <a:defRPr>
                <a:solidFill>
                  <a:srgbClr val="10103D"/>
                </a:solidFill>
              </a:defRPr>
            </a:lvl4pPr>
            <a:lvl5pPr>
              <a:defRPr>
                <a:solidFill>
                  <a:srgbClr val="10103D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2128B7D-9711-29DF-6F70-129D5C288B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4520914" y="723184"/>
            <a:ext cx="9041828" cy="382169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6A0AD70-D52C-7B10-B153-9748598735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7207498" y="3157508"/>
            <a:ext cx="11191645" cy="4883391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661E163F-F4CA-7375-CC87-A799EBF04285}"/>
              </a:ext>
            </a:extLst>
          </p:cNvPr>
          <p:cNvSpPr/>
          <p:nvPr userDrawn="1"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5165824-BC61-B6B2-77CB-8AEC23591E5C}"/>
              </a:ext>
            </a:extLst>
          </p:cNvPr>
          <p:cNvSpPr/>
          <p:nvPr userDrawn="1"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DC8ECA5-52FB-E42C-71F9-71B86151A162}"/>
              </a:ext>
            </a:extLst>
          </p:cNvPr>
          <p:cNvSpPr/>
          <p:nvPr userDrawn="1"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794783B-5ADC-8A60-BBBD-8F9C40613CDC}"/>
              </a:ext>
            </a:extLst>
          </p:cNvPr>
          <p:cNvSpPr/>
          <p:nvPr userDrawn="1"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99550BC-D2D5-356B-830B-FB9F27CD71CE}"/>
              </a:ext>
            </a:extLst>
          </p:cNvPr>
          <p:cNvSpPr/>
          <p:nvPr userDrawn="1"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CBF6B2FA-B5B4-68BF-8283-130804705AB3}"/>
              </a:ext>
            </a:extLst>
          </p:cNvPr>
          <p:cNvSpPr/>
          <p:nvPr userDrawn="1"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44D27E-EC42-C146-C4B1-77A3E1F317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55804" y="5791200"/>
            <a:ext cx="2680392" cy="8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6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0103D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rgbClr val="1010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0103D"/>
                </a:solidFill>
              </a:defRPr>
            </a:lvl1pPr>
            <a:lvl2pPr>
              <a:defRPr>
                <a:solidFill>
                  <a:srgbClr val="10103D"/>
                </a:solidFill>
              </a:defRPr>
            </a:lvl2pPr>
            <a:lvl3pPr>
              <a:defRPr>
                <a:solidFill>
                  <a:srgbClr val="10103D"/>
                </a:solidFill>
              </a:defRPr>
            </a:lvl3pPr>
            <a:lvl4pPr>
              <a:defRPr>
                <a:solidFill>
                  <a:srgbClr val="10103D"/>
                </a:solidFill>
              </a:defRPr>
            </a:lvl4pPr>
            <a:lvl5pPr>
              <a:defRPr>
                <a:solidFill>
                  <a:srgbClr val="10103D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rgbClr val="1010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0103D"/>
                </a:solidFill>
              </a:defRPr>
            </a:lvl1pPr>
            <a:lvl2pPr>
              <a:defRPr>
                <a:solidFill>
                  <a:srgbClr val="10103D"/>
                </a:solidFill>
              </a:defRPr>
            </a:lvl2pPr>
            <a:lvl3pPr>
              <a:defRPr>
                <a:solidFill>
                  <a:srgbClr val="10103D"/>
                </a:solidFill>
              </a:defRPr>
            </a:lvl3pPr>
            <a:lvl4pPr>
              <a:defRPr>
                <a:solidFill>
                  <a:srgbClr val="10103D"/>
                </a:solidFill>
              </a:defRPr>
            </a:lvl4pPr>
            <a:lvl5pPr>
              <a:defRPr>
                <a:solidFill>
                  <a:srgbClr val="10103D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2C93459-308D-4DC0-B76B-6C2B2F0270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4520914" y="723184"/>
            <a:ext cx="9041828" cy="382169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7DA64D1-8566-1B71-BBD9-F38A80962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7207498" y="3157508"/>
            <a:ext cx="11191645" cy="4883391"/>
          </a:xfrm>
          <a:prstGeom prst="rect">
            <a:avLst/>
          </a:prstGeom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5A928D9E-ED94-DDDD-8F41-1612D9845700}"/>
              </a:ext>
            </a:extLst>
          </p:cNvPr>
          <p:cNvSpPr/>
          <p:nvPr userDrawn="1"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722567FE-963E-9E1F-EE9F-3F4C7EAD2E56}"/>
              </a:ext>
            </a:extLst>
          </p:cNvPr>
          <p:cNvSpPr/>
          <p:nvPr userDrawn="1"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C1B0085-2686-3E3B-C5FE-0B670ED1E16D}"/>
              </a:ext>
            </a:extLst>
          </p:cNvPr>
          <p:cNvSpPr/>
          <p:nvPr userDrawn="1"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6C8A981-09EC-7DB4-5280-FF7123119F4D}"/>
              </a:ext>
            </a:extLst>
          </p:cNvPr>
          <p:cNvSpPr/>
          <p:nvPr userDrawn="1"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7E25B7B-5CC6-1619-445E-8C967F8CB249}"/>
              </a:ext>
            </a:extLst>
          </p:cNvPr>
          <p:cNvSpPr/>
          <p:nvPr userDrawn="1"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C1B39B88-6B29-C4E5-6F92-4EC1ED452FEE}"/>
              </a:ext>
            </a:extLst>
          </p:cNvPr>
          <p:cNvSpPr/>
          <p:nvPr userDrawn="1"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7A9A2FD5-AE23-51C9-F89F-36C3E62122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55804" y="5791200"/>
            <a:ext cx="2680392" cy="83471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n 56">
            <a:extLst>
              <a:ext uri="{FF2B5EF4-FFF2-40B4-BE49-F238E27FC236}">
                <a16:creationId xmlns:a16="http://schemas.microsoft.com/office/drawing/2014/main" id="{2DE011A9-3941-835B-3099-A183BFA5DF5A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3688594" y="642498"/>
            <a:ext cx="4814811" cy="481481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52" r:id="rId2"/>
    <p:sldLayoutId id="2147483671" r:id="rId3"/>
    <p:sldLayoutId id="2147483669" r:id="rId4"/>
    <p:sldLayoutId id="2147483649" r:id="rId5"/>
    <p:sldLayoutId id="2147483650" r:id="rId6"/>
    <p:sldLayoutId id="2147483651" r:id="rId7"/>
    <p:sldLayoutId id="2147483670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60" r:id="rId14"/>
    <p:sldLayoutId id="2147483661" r:id="rId15"/>
    <p:sldLayoutId id="2147483666" r:id="rId16"/>
    <p:sldLayoutId id="2147483663" r:id="rId17"/>
    <p:sldLayoutId id="2147483667" r:id="rId18"/>
    <p:sldLayoutId id="2147483668" r:id="rId1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12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e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jpe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6.png"/><Relationship Id="rId9" Type="http://schemas.microsoft.com/office/2007/relationships/diagramDrawing" Target="../diagrams/drawin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4961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FD10DB5-BCD3-F69D-60BC-E285D48FD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244" y="101819"/>
            <a:ext cx="5463191" cy="922500"/>
          </a:xfrm>
        </p:spPr>
        <p:txBody>
          <a:bodyPr/>
          <a:lstStyle/>
          <a:p>
            <a:r>
              <a:rPr lang="es-PE" dirty="0"/>
              <a:t>KIMBALL</a:t>
            </a:r>
          </a:p>
        </p:txBody>
      </p:sp>
      <p:pic>
        <p:nvPicPr>
          <p:cNvPr id="2050" name="Picture 2" descr="Bill Inmon vs. Ralph Kimball – Data Analytics and BI WORLD">
            <a:extLst>
              <a:ext uri="{FF2B5EF4-FFF2-40B4-BE49-F238E27FC236}">
                <a16:creationId xmlns:a16="http://schemas.microsoft.com/office/drawing/2014/main" id="{54FB024F-7103-5ED8-4B19-306B77A33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85838"/>
            <a:ext cx="8991600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67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FD10DB5-BCD3-F69D-60BC-E285D48FD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5948" y="275555"/>
            <a:ext cx="5463191" cy="922500"/>
          </a:xfrm>
        </p:spPr>
        <p:txBody>
          <a:bodyPr/>
          <a:lstStyle/>
          <a:p>
            <a:r>
              <a:rPr lang="es-PE" dirty="0"/>
              <a:t>ARQUITECTURA BI</a:t>
            </a:r>
          </a:p>
        </p:txBody>
      </p:sp>
      <p:pic>
        <p:nvPicPr>
          <p:cNvPr id="4100" name="Picture 4" descr="Data Warehouse - Diego Calvo">
            <a:extLst>
              <a:ext uri="{FF2B5EF4-FFF2-40B4-BE49-F238E27FC236}">
                <a16:creationId xmlns:a16="http://schemas.microsoft.com/office/drawing/2014/main" id="{E4BDF727-71FF-380F-3AAE-E0BE2DFB5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984" y="1033463"/>
            <a:ext cx="7876032" cy="447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iagrama de flujo: disco magnético 1">
            <a:extLst>
              <a:ext uri="{FF2B5EF4-FFF2-40B4-BE49-F238E27FC236}">
                <a16:creationId xmlns:a16="http://schemas.microsoft.com/office/drawing/2014/main" id="{F5352F44-4378-05E0-BF26-9AB78F4D7EF0}"/>
              </a:ext>
            </a:extLst>
          </p:cNvPr>
          <p:cNvSpPr/>
          <p:nvPr/>
        </p:nvSpPr>
        <p:spPr>
          <a:xfrm>
            <a:off x="6336792" y="4852665"/>
            <a:ext cx="475488" cy="46634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1C8E788-8BF5-A6DB-DF32-822D9C7A3299}"/>
              </a:ext>
            </a:extLst>
          </p:cNvPr>
          <p:cNvCxnSpPr/>
          <p:nvPr/>
        </p:nvCxnSpPr>
        <p:spPr>
          <a:xfrm>
            <a:off x="6257543" y="4398264"/>
            <a:ext cx="188977" cy="3749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625B6EBF-575C-E950-882E-E14CDC64A998}"/>
              </a:ext>
            </a:extLst>
          </p:cNvPr>
          <p:cNvSpPr txBox="1"/>
          <p:nvPr/>
        </p:nvSpPr>
        <p:spPr>
          <a:xfrm>
            <a:off x="6839712" y="4928616"/>
            <a:ext cx="676656" cy="34467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ES" sz="1000" b="1" dirty="0">
                <a:solidFill>
                  <a:schemeClr val="bg1"/>
                </a:solidFill>
              </a:rPr>
              <a:t>MASTER</a:t>
            </a:r>
          </a:p>
          <a:p>
            <a:pPr algn="l"/>
            <a:r>
              <a:rPr lang="es-ES" sz="1000" b="1" dirty="0">
                <a:solidFill>
                  <a:schemeClr val="bg1"/>
                </a:solidFill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97483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60B50F3-C717-7473-AF78-3D109CB3AF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PE" dirty="0"/>
              <a:t>INTEGRATION SERVICES (SSIS)</a:t>
            </a:r>
          </a:p>
        </p:txBody>
      </p:sp>
    </p:spTree>
    <p:extLst>
      <p:ext uri="{BB962C8B-B14F-4D97-AF65-F5344CB8AC3E}">
        <p14:creationId xmlns:p14="http://schemas.microsoft.com/office/powerpoint/2010/main" val="3369816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AE5C539-B82A-5A8E-2944-CED67C0B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029" y="1591159"/>
            <a:ext cx="3603397" cy="365974"/>
          </a:xfrm>
        </p:spPr>
        <p:txBody>
          <a:bodyPr/>
          <a:lstStyle/>
          <a:p>
            <a:pPr algn="l"/>
            <a:r>
              <a:rPr lang="es-PE" dirty="0"/>
              <a:t>Sobre mí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008ACCB-7417-956B-2936-36293ACF9048}"/>
              </a:ext>
            </a:extLst>
          </p:cNvPr>
          <p:cNvSpPr txBox="1"/>
          <p:nvPr/>
        </p:nvSpPr>
        <p:spPr>
          <a:xfrm>
            <a:off x="6096000" y="2218832"/>
            <a:ext cx="4679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10103D"/>
                </a:solidFill>
              </a:rPr>
              <a:t>Bachiller en Ingeniería de Sistemas de la Universidad Nacional del Callao.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>
              <a:solidFill>
                <a:srgbClr val="10103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10103D"/>
                </a:solidFill>
              </a:rPr>
              <a:t>Programador SQL, en el Área de Sistemas en la empresa Ipromec Perú SAC.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>
              <a:solidFill>
                <a:srgbClr val="10103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10103D"/>
                </a:solidFill>
              </a:rPr>
              <a:t>Analista Jr. de Base de Datos, en la </a:t>
            </a:r>
            <a:r>
              <a:rPr lang="es-PE" dirty="0" err="1">
                <a:solidFill>
                  <a:srgbClr val="10103D"/>
                </a:solidFill>
              </a:rPr>
              <a:t>Ong</a:t>
            </a:r>
            <a:r>
              <a:rPr lang="es-PE" dirty="0">
                <a:solidFill>
                  <a:srgbClr val="10103D"/>
                </a:solidFill>
              </a:rPr>
              <a:t>. </a:t>
            </a:r>
            <a:r>
              <a:rPr lang="es-PE" dirty="0" err="1">
                <a:solidFill>
                  <a:srgbClr val="10103D"/>
                </a:solidFill>
              </a:rPr>
              <a:t>Aspat</a:t>
            </a:r>
            <a:r>
              <a:rPr lang="es-PE" dirty="0">
                <a:solidFill>
                  <a:srgbClr val="10103D"/>
                </a:solidFill>
              </a:rPr>
              <a:t> Perú.</a:t>
            </a:r>
          </a:p>
        </p:txBody>
      </p:sp>
      <p:pic>
        <p:nvPicPr>
          <p:cNvPr id="2" name="Picture 4" descr="Foto de perfil de José Eduardo Galván Salvador">
            <a:extLst>
              <a:ext uri="{FF2B5EF4-FFF2-40B4-BE49-F238E27FC236}">
                <a16:creationId xmlns:a16="http://schemas.microsoft.com/office/drawing/2014/main" id="{893E641F-B849-BBB1-A7CE-B4EE3D637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8" r="17854" b="14294"/>
          <a:stretch/>
        </p:blipFill>
        <p:spPr bwMode="auto">
          <a:xfrm>
            <a:off x="2494087" y="1315087"/>
            <a:ext cx="2987470" cy="37660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256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AE5C539-B82A-5A8E-2944-CED67C0B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5800" y="1579969"/>
            <a:ext cx="4188180" cy="365974"/>
          </a:xfrm>
        </p:spPr>
        <p:txBody>
          <a:bodyPr/>
          <a:lstStyle/>
          <a:p>
            <a:pPr algn="l"/>
            <a:r>
              <a:rPr lang="es-PE" dirty="0"/>
              <a:t>José Eduardo Galván Salvador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A220F02-C2C2-8939-9019-76BFF87F7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053" y="2844173"/>
            <a:ext cx="3141970" cy="566703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8A7924D-F6A3-B871-C5A7-7AFA0776A7FF}"/>
              </a:ext>
            </a:extLst>
          </p:cNvPr>
          <p:cNvSpPr txBox="1"/>
          <p:nvPr/>
        </p:nvSpPr>
        <p:spPr>
          <a:xfrm>
            <a:off x="7242048" y="2932806"/>
            <a:ext cx="17075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s-PE" dirty="0"/>
              <a:t>Eduardo Galván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66357E02-3A8A-E581-5EF9-7414C4E86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571" y="2888615"/>
            <a:ext cx="476250" cy="47625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2008ACCB-7417-956B-2936-36293ACF9048}"/>
              </a:ext>
            </a:extLst>
          </p:cNvPr>
          <p:cNvSpPr txBox="1"/>
          <p:nvPr/>
        </p:nvSpPr>
        <p:spPr>
          <a:xfrm>
            <a:off x="6655598" y="2217464"/>
            <a:ext cx="323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>
                <a:solidFill>
                  <a:srgbClr val="10103D"/>
                </a:solidFill>
              </a:rPr>
              <a:t>Aprende a disfrutar cada minuto de tu vida.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83CC58A9-19EC-7ACB-21C4-DD0A29194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053" y="3427021"/>
            <a:ext cx="3141970" cy="56670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91D4ABC-4155-382E-60C8-B92F36F11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052" y="3474908"/>
            <a:ext cx="476250" cy="476250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C77C8F8D-F87B-4804-CCAD-6C0727531B74}"/>
              </a:ext>
            </a:extLst>
          </p:cNvPr>
          <p:cNvSpPr txBox="1"/>
          <p:nvPr/>
        </p:nvSpPr>
        <p:spPr>
          <a:xfrm>
            <a:off x="7242048" y="3546431"/>
            <a:ext cx="240117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s-PE" sz="1400" b="1" i="0" dirty="0">
                <a:effectLst/>
                <a:latin typeface="-apple-system"/>
              </a:rPr>
              <a:t>José Eduardo Galván Salvador</a:t>
            </a:r>
            <a:endParaRPr lang="es-PE" sz="1400"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3A0589E2-B099-D5B4-67B6-DCAE98055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053" y="4016047"/>
            <a:ext cx="3141970" cy="566703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809EA782-358B-2778-E392-96EF9217E63A}"/>
              </a:ext>
            </a:extLst>
          </p:cNvPr>
          <p:cNvSpPr txBox="1"/>
          <p:nvPr/>
        </p:nvSpPr>
        <p:spPr>
          <a:xfrm>
            <a:off x="7242048" y="4104680"/>
            <a:ext cx="179568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s-PE" dirty="0"/>
              <a:t>+51 982077911</a:t>
            </a: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77C150B5-56B4-4A2F-FBF9-C2DB33190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598" y="3970064"/>
            <a:ext cx="681097" cy="6832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4" descr="Foto de perfil de José Eduardo Galván Salvador">
            <a:extLst>
              <a:ext uri="{FF2B5EF4-FFF2-40B4-BE49-F238E27FC236}">
                <a16:creationId xmlns:a16="http://schemas.microsoft.com/office/drawing/2014/main" id="{09E9945B-C912-5BD8-6434-BACC5E626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8" r="17854" b="14294"/>
          <a:stretch/>
        </p:blipFill>
        <p:spPr bwMode="auto">
          <a:xfrm>
            <a:off x="2494087" y="1315087"/>
            <a:ext cx="2987470" cy="37660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FPC - Scrum Foundation Certificate | CertiProf | Get your professional  skills certified">
            <a:extLst>
              <a:ext uri="{FF2B5EF4-FFF2-40B4-BE49-F238E27FC236}">
                <a16:creationId xmlns:a16="http://schemas.microsoft.com/office/drawing/2014/main" id="{4BD14DDB-DDEB-66A9-A389-4DC9C9B9C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665" y="4724228"/>
            <a:ext cx="56875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ertiProf - Credly">
            <a:extLst>
              <a:ext uri="{FF2B5EF4-FFF2-40B4-BE49-F238E27FC236}">
                <a16:creationId xmlns:a16="http://schemas.microsoft.com/office/drawing/2014/main" id="{5E014DBD-AD42-5DC9-0EA6-1D274E862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321" y="4724228"/>
            <a:ext cx="56875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Camp Reviews | Course Report">
            <a:extLst>
              <a:ext uri="{FF2B5EF4-FFF2-40B4-BE49-F238E27FC236}">
                <a16:creationId xmlns:a16="http://schemas.microsoft.com/office/drawing/2014/main" id="{BCDD5C9C-59EB-6549-16E5-F5BD48E47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491" y="4724227"/>
            <a:ext cx="568751" cy="576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ogotipo de Data Science Research Perú">
            <a:extLst>
              <a:ext uri="{FF2B5EF4-FFF2-40B4-BE49-F238E27FC236}">
                <a16:creationId xmlns:a16="http://schemas.microsoft.com/office/drawing/2014/main" id="{6930ECA8-40F4-EF12-9426-D161CA510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51" y="4734081"/>
            <a:ext cx="576000" cy="576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UNALM by Universidad Nacional Agraria la Molina">
            <a:extLst>
              <a:ext uri="{FF2B5EF4-FFF2-40B4-BE49-F238E27FC236}">
                <a16:creationId xmlns:a16="http://schemas.microsoft.com/office/drawing/2014/main" id="{953967E2-5C77-AB81-7148-F46BB8252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04" t="14366" r="20516" b="14694"/>
          <a:stretch/>
        </p:blipFill>
        <p:spPr bwMode="auto">
          <a:xfrm>
            <a:off x="9270000" y="4713299"/>
            <a:ext cx="504000" cy="6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090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FD10DB5-BCD3-F69D-60BC-E285D48FD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199" y="2294860"/>
            <a:ext cx="4875211" cy="1478570"/>
          </a:xfrm>
        </p:spPr>
        <p:txBody>
          <a:bodyPr/>
          <a:lstStyle/>
          <a:p>
            <a:r>
              <a:rPr lang="es-ES" dirty="0"/>
              <a:t>Información general sobre la programación de </a:t>
            </a:r>
            <a:r>
              <a:rPr lang="es-ES" dirty="0" err="1"/>
              <a:t>Integration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PE" dirty="0"/>
          </a:p>
        </p:txBody>
      </p:sp>
      <p:pic>
        <p:nvPicPr>
          <p:cNvPr id="2050" name="Picture 2" descr="Información general sobre la programación de Integration Services - SQL  Server Integration Services (SSIS) | Microsoft Learn">
            <a:extLst>
              <a:ext uri="{FF2B5EF4-FFF2-40B4-BE49-F238E27FC236}">
                <a16:creationId xmlns:a16="http://schemas.microsoft.com/office/drawing/2014/main" id="{C633EE1F-7F32-509B-93BD-991A549AE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4" y="367145"/>
            <a:ext cx="3952875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851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60B50F3-C717-7473-AF78-3D109CB3AF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PE" dirty="0"/>
              <a:t>ASIGNACIÓN DE PARÁMETROS</a:t>
            </a:r>
          </a:p>
        </p:txBody>
      </p:sp>
    </p:spTree>
    <p:extLst>
      <p:ext uri="{BB962C8B-B14F-4D97-AF65-F5344CB8AC3E}">
        <p14:creationId xmlns:p14="http://schemas.microsoft.com/office/powerpoint/2010/main" val="231823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FD10DB5-BCD3-F69D-60BC-E285D48FD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7" y="2125411"/>
            <a:ext cx="3005701" cy="1844999"/>
          </a:xfrm>
        </p:spPr>
        <p:txBody>
          <a:bodyPr/>
          <a:lstStyle/>
          <a:p>
            <a:r>
              <a:rPr lang="es-PE"/>
              <a:t>Asignar Parámetros </a:t>
            </a:r>
            <a:r>
              <a:rPr lang="es-PE" dirty="0"/>
              <a:t>en Tarea Ejecutar SQL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94B366-1FDF-B5CB-7F4C-3FCAC4DBE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962" y="485098"/>
            <a:ext cx="4682129" cy="53202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4A80AB7-AA0D-9E33-3163-5D7DF6477A4B}"/>
              </a:ext>
            </a:extLst>
          </p:cNvPr>
          <p:cNvSpPr txBox="1"/>
          <p:nvPr/>
        </p:nvSpPr>
        <p:spPr>
          <a:xfrm>
            <a:off x="1961917" y="5216237"/>
            <a:ext cx="926756" cy="374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PE" dirty="0">
                <a:solidFill>
                  <a:srgbClr val="10103D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3821547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FD10DB5-BCD3-F69D-60BC-E285D48FD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362" y="1969547"/>
            <a:ext cx="3665563" cy="1885480"/>
          </a:xfrm>
        </p:spPr>
        <p:txBody>
          <a:bodyPr/>
          <a:lstStyle/>
          <a:p>
            <a:r>
              <a:rPr lang="es-PE" dirty="0"/>
              <a:t>Nombre del Parámetro en Tarea Ejecutar SQL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6B15B6-F761-A843-8B9E-E1763B4EB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925" y="1422674"/>
            <a:ext cx="5611008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55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Integration Services: Tarea Execute SQL">
            <a:extLst>
              <a:ext uri="{FF2B5EF4-FFF2-40B4-BE49-F238E27FC236}">
                <a16:creationId xmlns:a16="http://schemas.microsoft.com/office/drawing/2014/main" id="{9AC27B7A-B097-550D-6A90-F9C6C3272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46" y="286829"/>
            <a:ext cx="6473807" cy="549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AC5D14B-EA71-B374-7C3D-0564520EF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211" y="838903"/>
            <a:ext cx="1667108" cy="46679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665068A-8315-4622-C351-73714FF06629}"/>
              </a:ext>
            </a:extLst>
          </p:cNvPr>
          <p:cNvSpPr txBox="1"/>
          <p:nvPr/>
        </p:nvSpPr>
        <p:spPr>
          <a:xfrm>
            <a:off x="1251744" y="1305693"/>
            <a:ext cx="36673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s-ES" sz="2000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Hay tres tipos de parámetros:</a:t>
            </a:r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92CC0000-7163-8916-7A37-9F95C7C186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6911179"/>
              </p:ext>
            </p:extLst>
          </p:nvPr>
        </p:nvGraphicFramePr>
        <p:xfrm>
          <a:off x="191871" y="2172593"/>
          <a:ext cx="5668601" cy="4048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94566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AE5C539-B82A-5A8E-2944-CED67C0B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77" y="1660567"/>
            <a:ext cx="3603397" cy="365974"/>
          </a:xfrm>
        </p:spPr>
        <p:txBody>
          <a:bodyPr/>
          <a:lstStyle/>
          <a:p>
            <a:pPr algn="l"/>
            <a:r>
              <a:rPr lang="es-PE" dirty="0"/>
              <a:t>Sobre mi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37AB68-353C-45DF-91EE-E12675A72AB0}"/>
              </a:ext>
            </a:extLst>
          </p:cNvPr>
          <p:cNvSpPr txBox="1"/>
          <p:nvPr/>
        </p:nvSpPr>
        <p:spPr>
          <a:xfrm>
            <a:off x="5891968" y="2369247"/>
            <a:ext cx="457041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1400" dirty="0">
                <a:solidFill>
                  <a:srgbClr val="10103D"/>
                </a:solidFill>
              </a:rPr>
              <a:t>Bachiller en Ingeniería de Sistemas de la Universidad Nacional del Callao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1400" dirty="0">
              <a:solidFill>
                <a:srgbClr val="10103D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1400" dirty="0">
                <a:solidFill>
                  <a:srgbClr val="10103D"/>
                </a:solidFill>
              </a:rPr>
              <a:t>Administrador de Base de Datos, Encargado del Área de Sistemas en Intersendas.</a:t>
            </a:r>
          </a:p>
          <a:p>
            <a:pPr algn="just"/>
            <a:endParaRPr lang="es-PE" sz="1400" dirty="0">
              <a:solidFill>
                <a:srgbClr val="10103D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1400" dirty="0">
                <a:solidFill>
                  <a:srgbClr val="10103D"/>
                </a:solidFill>
              </a:rPr>
              <a:t>Analista BI , Data </a:t>
            </a:r>
            <a:r>
              <a:rPr lang="es-PE" sz="1400" dirty="0" err="1">
                <a:solidFill>
                  <a:srgbClr val="10103D"/>
                </a:solidFill>
              </a:rPr>
              <a:t>Analyst</a:t>
            </a:r>
            <a:r>
              <a:rPr lang="es-PE" sz="1400" dirty="0">
                <a:solidFill>
                  <a:srgbClr val="10103D"/>
                </a:solidFill>
              </a:rPr>
              <a:t> en el Área de Recaudación en Grupo </a:t>
            </a:r>
            <a:r>
              <a:rPr lang="es-PE" sz="1400" dirty="0" err="1">
                <a:solidFill>
                  <a:srgbClr val="10103D"/>
                </a:solidFill>
              </a:rPr>
              <a:t>Muya</a:t>
            </a:r>
            <a:endParaRPr lang="es-PE" sz="1400" dirty="0">
              <a:solidFill>
                <a:srgbClr val="10103D"/>
              </a:solidFill>
            </a:endParaRPr>
          </a:p>
          <a:p>
            <a:pPr algn="just"/>
            <a:endParaRPr lang="es-PE" sz="1400" dirty="0">
              <a:solidFill>
                <a:srgbClr val="10103D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1400" dirty="0">
                <a:solidFill>
                  <a:srgbClr val="10103D"/>
                </a:solidFill>
              </a:rPr>
              <a:t>Data </a:t>
            </a:r>
            <a:r>
              <a:rPr lang="es-PE" sz="1400" dirty="0" err="1">
                <a:solidFill>
                  <a:srgbClr val="10103D"/>
                </a:solidFill>
              </a:rPr>
              <a:t>Governance</a:t>
            </a:r>
            <a:r>
              <a:rPr lang="es-PE" sz="1400" dirty="0">
                <a:solidFill>
                  <a:srgbClr val="10103D"/>
                </a:solidFill>
              </a:rPr>
              <a:t> en </a:t>
            </a:r>
            <a:r>
              <a:rPr lang="es-PE" sz="1400" dirty="0" err="1">
                <a:solidFill>
                  <a:srgbClr val="10103D"/>
                </a:solidFill>
              </a:rPr>
              <a:t>Bluetab</a:t>
            </a:r>
            <a:r>
              <a:rPr lang="es-PE" sz="1400" dirty="0">
                <a:solidFill>
                  <a:srgbClr val="10103D"/>
                </a:solidFill>
              </a:rPr>
              <a:t> </a:t>
            </a:r>
            <a:r>
              <a:rPr lang="es-PE" sz="1400" dirty="0" err="1">
                <a:solidFill>
                  <a:srgbClr val="10103D"/>
                </a:solidFill>
              </a:rPr>
              <a:t>an</a:t>
            </a:r>
            <a:r>
              <a:rPr lang="es-PE" sz="1400" dirty="0">
                <a:solidFill>
                  <a:srgbClr val="10103D"/>
                </a:solidFill>
              </a:rPr>
              <a:t> IBM Company para el cliente BCP</a:t>
            </a:r>
          </a:p>
        </p:txBody>
      </p:sp>
      <p:pic>
        <p:nvPicPr>
          <p:cNvPr id="3" name="Picture 4" descr="Foto de perfil de Irvin Ricardo Ramos Ramos">
            <a:extLst>
              <a:ext uri="{FF2B5EF4-FFF2-40B4-BE49-F238E27FC236}">
                <a16:creationId xmlns:a16="http://schemas.microsoft.com/office/drawing/2014/main" id="{A3ACE8F5-CDEA-A03F-B1F0-2DC57CBD4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0" r="13694" b="4784"/>
          <a:stretch/>
        </p:blipFill>
        <p:spPr bwMode="auto">
          <a:xfrm>
            <a:off x="2499379" y="1293386"/>
            <a:ext cx="2959517" cy="3825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647E452-A2DB-C5B9-A3E2-C45CF4033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995" y="4972050"/>
            <a:ext cx="1028221" cy="8897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8C14D5C-1FB2-2DD2-9BCB-CEEC1717C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929" y="4972050"/>
            <a:ext cx="908391" cy="88972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A0DA2C3-D42C-064A-EA3B-3C83D6FD2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033" y="4955284"/>
            <a:ext cx="805228" cy="88972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A716F29-D3B9-E562-DBCC-DAE974129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5693" y="4972048"/>
            <a:ext cx="859670" cy="8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87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">
            <a:extLst>
              <a:ext uri="{FF2B5EF4-FFF2-40B4-BE49-F238E27FC236}">
                <a16:creationId xmlns:a16="http://schemas.microsoft.com/office/drawing/2014/main" id="{EEC385F7-947B-C699-F48C-AF06DF521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9601" y="676760"/>
            <a:ext cx="3000017" cy="6001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PE" sz="1100" b="0" i="0" u="none" strike="noStrike" cap="none" normalizeH="0" baseline="0" dirty="0">
                <a:ln>
                  <a:noFill/>
                </a:ln>
                <a:solidFill>
                  <a:srgbClr val="4B4F58"/>
                </a:solidFill>
                <a:effectLst/>
                <a:latin typeface="Monaco"/>
              </a:rPr>
              <a:t>	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PE" sz="1100" b="0" i="0" u="none" strike="noStrike" cap="none" normalizeH="0" baseline="0" dirty="0">
                <a:ln>
                  <a:noFill/>
                </a:ln>
                <a:solidFill>
                  <a:srgbClr val="4B4F58"/>
                </a:solidFill>
                <a:effectLst/>
                <a:latin typeface="Monaco"/>
              </a:rPr>
              <a:t>SELECT ? = MAX(</a:t>
            </a:r>
            <a:r>
              <a:rPr kumimoji="0" lang="en-US" altLang="es-PE" sz="1100" b="0" i="0" u="none" strike="noStrike" cap="none" normalizeH="0" baseline="0" dirty="0" err="1">
                <a:ln>
                  <a:noFill/>
                </a:ln>
                <a:solidFill>
                  <a:srgbClr val="4B4F58"/>
                </a:solidFill>
                <a:effectLst/>
                <a:latin typeface="Monaco"/>
              </a:rPr>
              <a:t>BusinessEntityID</a:t>
            </a:r>
            <a:r>
              <a:rPr kumimoji="0" lang="en-US" altLang="es-PE" sz="1100" b="0" i="0" u="none" strike="noStrike" cap="none" normalizeH="0" baseline="0" dirty="0">
                <a:ln>
                  <a:noFill/>
                </a:ln>
                <a:solidFill>
                  <a:srgbClr val="4B4F58"/>
                </a:solidFill>
                <a:effectLst/>
                <a:latin typeface="Monaco"/>
              </a:rPr>
              <a:t>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PE" sz="1100" b="0" i="0" u="none" strike="noStrike" cap="none" normalizeH="0" baseline="0" dirty="0">
                <a:ln>
                  <a:noFill/>
                </a:ln>
                <a:solidFill>
                  <a:srgbClr val="4B4F58"/>
                </a:solidFill>
                <a:effectLst/>
                <a:latin typeface="Monaco"/>
              </a:rPr>
              <a:t>FROM AdventureWorks2017.Sales.SalesPerson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AA6202B-15CA-437C-8687-13E3EDD3E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382" y="768320"/>
            <a:ext cx="3510836" cy="6001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100" b="0" i="0" u="none" strike="noStrike" cap="none" normalizeH="0" baseline="0" dirty="0">
                <a:ln>
                  <a:noFill/>
                </a:ln>
                <a:solidFill>
                  <a:srgbClr val="4B4F58"/>
                </a:solidFill>
                <a:effectLst/>
                <a:latin typeface="Monaco"/>
              </a:rPr>
              <a:t>SELECT      *</a:t>
            </a:r>
            <a:endParaRPr kumimoji="0" lang="es-PE" altLang="es-PE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100" b="0" i="0" u="none" strike="noStrike" cap="none" normalizeH="0" baseline="0" dirty="0">
                <a:ln>
                  <a:noFill/>
                </a:ln>
                <a:solidFill>
                  <a:srgbClr val="4B4F58"/>
                </a:solidFill>
                <a:effectLst/>
                <a:latin typeface="Monaco"/>
              </a:rPr>
              <a:t>FROM          AdventureWorks2017.Sales.SalesPerson</a:t>
            </a:r>
            <a:endParaRPr kumimoji="0" lang="es-PE" altLang="es-PE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100" b="0" i="0" u="none" strike="noStrike" cap="none" normalizeH="0" baseline="0" dirty="0">
                <a:ln>
                  <a:noFill/>
                </a:ln>
                <a:solidFill>
                  <a:srgbClr val="4B4F58"/>
                </a:solidFill>
                <a:effectLst/>
                <a:latin typeface="Monaco"/>
              </a:rPr>
              <a:t>WHERE        (</a:t>
            </a:r>
            <a:r>
              <a:rPr kumimoji="0" lang="es-PE" altLang="es-PE" sz="1100" b="0" i="0" u="none" strike="noStrike" cap="none" normalizeH="0" baseline="0" dirty="0" err="1">
                <a:ln>
                  <a:noFill/>
                </a:ln>
                <a:solidFill>
                  <a:srgbClr val="4B4F58"/>
                </a:solidFill>
                <a:effectLst/>
                <a:latin typeface="Monaco"/>
              </a:rPr>
              <a:t>ModifiedDate</a:t>
            </a:r>
            <a:r>
              <a:rPr kumimoji="0" lang="es-PE" altLang="es-PE" sz="1100" b="0" i="0" u="none" strike="noStrike" cap="none" normalizeH="0" baseline="0" dirty="0">
                <a:ln>
                  <a:noFill/>
                </a:ln>
                <a:solidFill>
                  <a:srgbClr val="4B4F58"/>
                </a:solidFill>
                <a:effectLst/>
                <a:latin typeface="Monaco"/>
              </a:rPr>
              <a:t> &gt;= ?)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DC872E2-192F-3F4C-388B-E25F81309F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2251506"/>
              </p:ext>
            </p:extLst>
          </p:nvPr>
        </p:nvGraphicFramePr>
        <p:xfrm>
          <a:off x="2032000" y="46249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CuadroTexto 18">
            <a:extLst>
              <a:ext uri="{FF2B5EF4-FFF2-40B4-BE49-F238E27FC236}">
                <a16:creationId xmlns:a16="http://schemas.microsoft.com/office/drawing/2014/main" id="{E76DA180-C9A3-1898-76AD-9FDE5FAA6433}"/>
              </a:ext>
            </a:extLst>
          </p:cNvPr>
          <p:cNvSpPr txBox="1"/>
          <p:nvPr/>
        </p:nvSpPr>
        <p:spPr>
          <a:xfrm>
            <a:off x="7233380" y="5280994"/>
            <a:ext cx="340691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100" dirty="0">
                <a:solidFill>
                  <a:srgbClr val="4B4F58"/>
                </a:solidFill>
                <a:latin typeface="Monaco"/>
              </a:rPr>
              <a:t>Los procedimientos almacenados devuelven un código de retorno </a:t>
            </a:r>
            <a:r>
              <a:rPr lang="es-ES" sz="1100" dirty="0" err="1">
                <a:solidFill>
                  <a:srgbClr val="4B4F58"/>
                </a:solidFill>
                <a:latin typeface="Monaco"/>
              </a:rPr>
              <a:t>int</a:t>
            </a:r>
            <a:r>
              <a:rPr lang="es-ES" sz="1100" dirty="0">
                <a:solidFill>
                  <a:srgbClr val="4B4F58"/>
                </a:solidFill>
                <a:latin typeface="Monaco"/>
              </a:rPr>
              <a:t> que es el valor. Un HRESULT con el valor 0 indica que la operación se realizó correctamente. </a:t>
            </a:r>
            <a:endParaRPr lang="es-PE" sz="1100" dirty="0">
              <a:solidFill>
                <a:srgbClr val="4B4F58"/>
              </a:solidFill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299091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FD10DB5-BCD3-F69D-60BC-E285D48FD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404" y="765208"/>
            <a:ext cx="5463191" cy="922500"/>
          </a:xfrm>
        </p:spPr>
        <p:txBody>
          <a:bodyPr/>
          <a:lstStyle/>
          <a:p>
            <a:r>
              <a:rPr lang="es-PE" dirty="0"/>
              <a:t>Parámetro en Tarea Script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3A216E-3827-1435-22A4-18CB8F708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828" y="1511474"/>
            <a:ext cx="7336344" cy="408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41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60B50F3-C717-7473-AF78-3D109CB3AF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PE" dirty="0"/>
              <a:t>PARÁMETROS</a:t>
            </a:r>
          </a:p>
        </p:txBody>
      </p:sp>
    </p:spTree>
    <p:extLst>
      <p:ext uri="{BB962C8B-B14F-4D97-AF65-F5344CB8AC3E}">
        <p14:creationId xmlns:p14="http://schemas.microsoft.com/office/powerpoint/2010/main" val="4163167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350E7F-632C-4D6A-7685-6FB9D544B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967" y="1295102"/>
            <a:ext cx="8526065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FD10DB5-BCD3-F69D-60BC-E285D48FD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20" y="3275641"/>
            <a:ext cx="3693022" cy="1478570"/>
          </a:xfrm>
        </p:spPr>
        <p:txBody>
          <a:bodyPr/>
          <a:lstStyle/>
          <a:p>
            <a:r>
              <a:rPr lang="es-PE" dirty="0"/>
              <a:t>¿Qué son?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7F3A412-7E99-FF67-5890-00CDB7ED2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2143" y="849086"/>
            <a:ext cx="6831873" cy="4354286"/>
          </a:xfrm>
        </p:spPr>
        <p:txBody>
          <a:bodyPr/>
          <a:lstStyle/>
          <a:p>
            <a:r>
              <a:rPr lang="es-ES" sz="2000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 asignaciones de valores que p</a:t>
            </a:r>
            <a:r>
              <a:rPr lang="es-ES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ermiten modificar las propiedades de los paquetes en el momento de la ejecución de los mismos. </a:t>
            </a:r>
          </a:p>
          <a:p>
            <a:r>
              <a:rPr lang="es-ES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Puede crear </a:t>
            </a:r>
            <a:r>
              <a:rPr lang="es-ES" sz="2000" b="0" i="1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parámetros de proyecto</a:t>
            </a:r>
            <a:r>
              <a:rPr lang="es-ES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en el nivel de proyecto y </a:t>
            </a:r>
            <a:r>
              <a:rPr lang="es-ES" sz="2000" b="0" i="1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parámetros de paquete</a:t>
            </a:r>
            <a:r>
              <a:rPr lang="es-ES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en el nivel de paquete. </a:t>
            </a:r>
          </a:p>
          <a:p>
            <a:r>
              <a:rPr lang="es-ES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Los parámetros de proyecto se usan para proporcionar cualquier entrada externa que el proyecto recibe a uno o más paquetes del proyecto. </a:t>
            </a:r>
          </a:p>
          <a:p>
            <a:r>
              <a:rPr lang="es-ES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Los parámetros de paquete permiten modificar la ejecución del paquete sin tener que modificarlo ni volver a implementarlo.</a:t>
            </a:r>
            <a:endParaRPr lang="es-PE" sz="2000" dirty="0">
              <a:solidFill>
                <a:schemeClr val="tx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480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FD10DB5-BCD3-F69D-60BC-E285D48FD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404" y="765208"/>
            <a:ext cx="5463191" cy="922500"/>
          </a:xfrm>
        </p:spPr>
        <p:txBody>
          <a:bodyPr/>
          <a:lstStyle/>
          <a:p>
            <a:r>
              <a:rPr lang="es-PE" dirty="0"/>
              <a:t>Parámetro a nivel de paquete SSIS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434C22-488C-C92D-6010-E1A6FEB6B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27" y="2673061"/>
            <a:ext cx="9956346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85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FD10DB5-BCD3-F69D-60BC-E285D48FD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404" y="765208"/>
            <a:ext cx="5463191" cy="922500"/>
          </a:xfrm>
        </p:spPr>
        <p:txBody>
          <a:bodyPr/>
          <a:lstStyle/>
          <a:p>
            <a:r>
              <a:rPr lang="es-PE" dirty="0"/>
              <a:t>Parámetro a nivel de Proyecto SSIS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86A3DC-5D31-E26C-E24A-72AAC2EF4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"/>
          <a:stretch/>
        </p:blipFill>
        <p:spPr>
          <a:xfrm>
            <a:off x="1398323" y="2116431"/>
            <a:ext cx="9866459" cy="3463156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31E657D-0800-F507-BD22-95EA029BE394}"/>
              </a:ext>
            </a:extLst>
          </p:cNvPr>
          <p:cNvCxnSpPr>
            <a:cxnSpLocks/>
          </p:cNvCxnSpPr>
          <p:nvPr/>
        </p:nvCxnSpPr>
        <p:spPr>
          <a:xfrm flipV="1">
            <a:off x="8499764" y="3339862"/>
            <a:ext cx="841663" cy="57751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8272C8B-2289-2697-EC8F-9C636817E7AC}"/>
              </a:ext>
            </a:extLst>
          </p:cNvPr>
          <p:cNvCxnSpPr>
            <a:cxnSpLocks/>
          </p:cNvCxnSpPr>
          <p:nvPr/>
        </p:nvCxnSpPr>
        <p:spPr>
          <a:xfrm flipH="1" flipV="1">
            <a:off x="2057400" y="3138055"/>
            <a:ext cx="465341" cy="12459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80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60B50F3-C717-7473-AF78-3D109CB3A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033" y="1851125"/>
            <a:ext cx="8791575" cy="1935687"/>
          </a:xfrm>
        </p:spPr>
        <p:txBody>
          <a:bodyPr/>
          <a:lstStyle/>
          <a:p>
            <a:pPr algn="ctr"/>
            <a:r>
              <a:rPr lang="es-PE" dirty="0"/>
              <a:t>IMPLEMENTACIÓN</a:t>
            </a:r>
          </a:p>
        </p:txBody>
      </p:sp>
    </p:spTree>
    <p:extLst>
      <p:ext uri="{BB962C8B-B14F-4D97-AF65-F5344CB8AC3E}">
        <p14:creationId xmlns:p14="http://schemas.microsoft.com/office/powerpoint/2010/main" val="2774189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D93BCE7-43DB-B5EC-0EEF-3F672B8BF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91" y="654048"/>
            <a:ext cx="10162309" cy="522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03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piar entornos en el Catálogo de SSIS - % SSIS">
            <a:extLst>
              <a:ext uri="{FF2B5EF4-FFF2-40B4-BE49-F238E27FC236}">
                <a16:creationId xmlns:a16="http://schemas.microsoft.com/office/drawing/2014/main" id="{9866B59D-8665-D16E-94F7-97AAD5B89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659" y="346873"/>
            <a:ext cx="8057717" cy="566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705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AE5C539-B82A-5A8E-2944-CED67C0B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339" y="1686446"/>
            <a:ext cx="3603397" cy="365974"/>
          </a:xfrm>
        </p:spPr>
        <p:txBody>
          <a:bodyPr/>
          <a:lstStyle/>
          <a:p>
            <a:r>
              <a:rPr lang="es-PE" sz="2200" dirty="0"/>
              <a:t>Irvin Ricardo Ramos </a:t>
            </a:r>
            <a:r>
              <a:rPr lang="es-PE" sz="2200" dirty="0" err="1"/>
              <a:t>Ramos</a:t>
            </a:r>
            <a:endParaRPr lang="es-PE" sz="22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A220F02-C2C2-8939-9019-76BFF87F7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191" y="2862297"/>
            <a:ext cx="3141970" cy="566703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8A7924D-F6A3-B871-C5A7-7AFA0776A7FF}"/>
              </a:ext>
            </a:extLst>
          </p:cNvPr>
          <p:cNvSpPr txBox="1"/>
          <p:nvPr/>
        </p:nvSpPr>
        <p:spPr>
          <a:xfrm>
            <a:off x="6854888" y="3515365"/>
            <a:ext cx="24175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s-PE" dirty="0"/>
              <a:t>ricardo.ramosramos.372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66357E02-3A8A-E581-5EF9-7414C4E86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709" y="2906739"/>
            <a:ext cx="476250" cy="47625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2008ACCB-7417-956B-2936-36293ACF9048}"/>
              </a:ext>
            </a:extLst>
          </p:cNvPr>
          <p:cNvSpPr txBox="1"/>
          <p:nvPr/>
        </p:nvSpPr>
        <p:spPr>
          <a:xfrm>
            <a:off x="5676181" y="2216962"/>
            <a:ext cx="520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rgbClr val="10103D"/>
                </a:solidFill>
              </a:rPr>
              <a:t>“Tú único limite eres tú </a:t>
            </a:r>
            <a:r>
              <a:rPr lang="es-PE" sz="2000" dirty="0" err="1">
                <a:solidFill>
                  <a:srgbClr val="10103D"/>
                </a:solidFill>
              </a:rPr>
              <a:t>mism</a:t>
            </a:r>
            <a:r>
              <a:rPr lang="es-PE" sz="2000" dirty="0">
                <a:solidFill>
                  <a:srgbClr val="10103D"/>
                </a:solidFill>
              </a:rPr>
              <a:t>@”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83CC58A9-19EC-7ACB-21C4-DD0A29194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191" y="3445145"/>
            <a:ext cx="3141970" cy="566703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C77C8F8D-F87B-4804-CCAD-6C0727531B74}"/>
              </a:ext>
            </a:extLst>
          </p:cNvPr>
          <p:cNvSpPr txBox="1"/>
          <p:nvPr/>
        </p:nvSpPr>
        <p:spPr>
          <a:xfrm>
            <a:off x="7196890" y="2942385"/>
            <a:ext cx="24758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PE" dirty="0"/>
              <a:t>ricardo.ramosramos.372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91D4ABC-4155-382E-60C8-B92F36F11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223" y="3483721"/>
            <a:ext cx="476250" cy="47625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313F50E-7948-4391-ACDD-351349B5FB12}"/>
              </a:ext>
            </a:extLst>
          </p:cNvPr>
          <p:cNvSpPr txBox="1"/>
          <p:nvPr/>
        </p:nvSpPr>
        <p:spPr>
          <a:xfrm>
            <a:off x="7044490" y="3526191"/>
            <a:ext cx="27419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PE" dirty="0"/>
              <a:t>linkedin.com/in/irvinramosr</a:t>
            </a:r>
          </a:p>
        </p:txBody>
      </p:sp>
      <p:sp>
        <p:nvSpPr>
          <p:cNvPr id="20" name="Marcador de contenido 4">
            <a:extLst>
              <a:ext uri="{FF2B5EF4-FFF2-40B4-BE49-F238E27FC236}">
                <a16:creationId xmlns:a16="http://schemas.microsoft.com/office/drawing/2014/main" id="{4E31B323-FCB1-437A-96C9-521FC54344F4}"/>
              </a:ext>
            </a:extLst>
          </p:cNvPr>
          <p:cNvSpPr txBox="1">
            <a:spLocks/>
          </p:cNvSpPr>
          <p:nvPr/>
        </p:nvSpPr>
        <p:spPr>
          <a:xfrm>
            <a:off x="6817896" y="4596396"/>
            <a:ext cx="4060013" cy="639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PE" i="1" dirty="0">
              <a:solidFill>
                <a:srgbClr val="00AAB2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EA3956C-1EE7-40C5-87A0-488BD86B5523}"/>
              </a:ext>
            </a:extLst>
          </p:cNvPr>
          <p:cNvSpPr txBox="1"/>
          <p:nvPr/>
        </p:nvSpPr>
        <p:spPr>
          <a:xfrm>
            <a:off x="5676181" y="4890931"/>
            <a:ext cx="520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i="1" dirty="0">
                <a:solidFill>
                  <a:srgbClr val="00CED8"/>
                </a:solidFill>
              </a:rPr>
              <a:t>“Enseñar para aprender”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D566A1EB-EFF8-4367-890D-61839196E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191" y="4074824"/>
            <a:ext cx="3141970" cy="56670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EA35D491-13E9-436F-A6A5-3E736119F423}"/>
              </a:ext>
            </a:extLst>
          </p:cNvPr>
          <p:cNvSpPr txBox="1"/>
          <p:nvPr/>
        </p:nvSpPr>
        <p:spPr>
          <a:xfrm>
            <a:off x="7148185" y="4163457"/>
            <a:ext cx="25564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PE" dirty="0"/>
              <a:t>+51923840456</a:t>
            </a:r>
          </a:p>
        </p:txBody>
      </p:sp>
      <p:pic>
        <p:nvPicPr>
          <p:cNvPr id="25" name="Picture 2" descr="Logo Whatsapp PNG transparente - StickPNG">
            <a:extLst>
              <a:ext uri="{FF2B5EF4-FFF2-40B4-BE49-F238E27FC236}">
                <a16:creationId xmlns:a16="http://schemas.microsoft.com/office/drawing/2014/main" id="{E4953542-FDD3-4AF0-BC92-33A1F6E34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376" y="4103237"/>
            <a:ext cx="511184" cy="51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Foto de perfil de Irvin Ricardo Ramos Ramos">
            <a:extLst>
              <a:ext uri="{FF2B5EF4-FFF2-40B4-BE49-F238E27FC236}">
                <a16:creationId xmlns:a16="http://schemas.microsoft.com/office/drawing/2014/main" id="{2F7036F5-8F97-3E33-489A-455FE67DC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0" r="13694" b="4784"/>
          <a:stretch/>
        </p:blipFill>
        <p:spPr bwMode="auto">
          <a:xfrm>
            <a:off x="2499379" y="1293386"/>
            <a:ext cx="2959517" cy="3825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098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FD10DB5-BCD3-F69D-60BC-E285D48FD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218" y="493896"/>
            <a:ext cx="7365564" cy="1478570"/>
          </a:xfrm>
        </p:spPr>
        <p:txBody>
          <a:bodyPr/>
          <a:lstStyle/>
          <a:p>
            <a:r>
              <a:rPr lang="es-PE" dirty="0"/>
              <a:t>Diferentes modelos de Implementación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90566E-4E8D-319D-2391-521382583E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34"/>
          <a:stretch/>
        </p:blipFill>
        <p:spPr>
          <a:xfrm>
            <a:off x="2171985" y="1602823"/>
            <a:ext cx="8326012" cy="365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4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FD10DB5-BCD3-F69D-60BC-E285D48FD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145" y="2430894"/>
            <a:ext cx="5051855" cy="1478570"/>
          </a:xfrm>
        </p:spPr>
        <p:txBody>
          <a:bodyPr/>
          <a:lstStyle/>
          <a:p>
            <a:r>
              <a:rPr lang="es-PE" dirty="0"/>
              <a:t>Implementación de Paquete</a:t>
            </a:r>
          </a:p>
        </p:txBody>
      </p:sp>
      <p:pic>
        <p:nvPicPr>
          <p:cNvPr id="4098" name="Picture 2" descr="Implementar paquetes SSIS y archivos ISPAC con SQL Server">
            <a:extLst>
              <a:ext uri="{FF2B5EF4-FFF2-40B4-BE49-F238E27FC236}">
                <a16:creationId xmlns:a16="http://schemas.microsoft.com/office/drawing/2014/main" id="{28CE5F2D-175B-7EB2-0A40-BDACA67A2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523" y="530888"/>
            <a:ext cx="5905500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830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374A1AC6-80A0-7D39-B243-D582C627D5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0232437"/>
              </p:ext>
            </p:extLst>
          </p:nvPr>
        </p:nvGraphicFramePr>
        <p:xfrm>
          <a:off x="2312555" y="40793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6FD10DB5-BCD3-F69D-60BC-E285D48FD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247" y="491066"/>
            <a:ext cx="3202182" cy="1478570"/>
          </a:xfrm>
        </p:spPr>
        <p:txBody>
          <a:bodyPr/>
          <a:lstStyle/>
          <a:p>
            <a:r>
              <a:rPr lang="es-PE" dirty="0"/>
              <a:t>Implementación de Proyecto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910F0C26-B7D6-ECC1-7C8A-830B9B3A9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247" y="1887249"/>
            <a:ext cx="3333082" cy="36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501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31351A1-55DA-9FCA-1AE4-96E68FBDC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67" y="841801"/>
            <a:ext cx="8516539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D1C235E-6788-8808-3EAD-E9BE9A8CFCD4}"/>
              </a:ext>
            </a:extLst>
          </p:cNvPr>
          <p:cNvSpPr txBox="1"/>
          <p:nvPr/>
        </p:nvSpPr>
        <p:spPr>
          <a:xfrm>
            <a:off x="1092777" y="627604"/>
            <a:ext cx="10006445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s-ES" sz="3600" dirty="0">
                <a:solidFill>
                  <a:srgbClr val="10103D"/>
                </a:solidFill>
                <a:latin typeface="+mj-lt"/>
                <a:ea typeface="+mj-ea"/>
                <a:cs typeface="+mj-cs"/>
              </a:rPr>
              <a:t>Cambio del proyecto de modo implementación de paquetes a implementación de proyectos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9A339FD5-E820-B683-B16F-CF91E5A6F9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054357"/>
              </p:ext>
            </p:extLst>
          </p:nvPr>
        </p:nvGraphicFramePr>
        <p:xfrm>
          <a:off x="4463472" y="117236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2B1DA3BA-C5E7-ECD5-B89B-EE9BECC81E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676" y="1856574"/>
            <a:ext cx="4569859" cy="40502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A2C8C26-7AA5-39D6-C870-CC70CB0D3146}"/>
              </a:ext>
            </a:extLst>
          </p:cNvPr>
          <p:cNvCxnSpPr>
            <a:cxnSpLocks/>
          </p:cNvCxnSpPr>
          <p:nvPr/>
        </p:nvCxnSpPr>
        <p:spPr>
          <a:xfrm flipH="1" flipV="1">
            <a:off x="2545454" y="4540827"/>
            <a:ext cx="465341" cy="12459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55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60B50F3-C717-7473-AF78-3D109CB3A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033" y="1851125"/>
            <a:ext cx="8791575" cy="1935687"/>
          </a:xfrm>
        </p:spPr>
        <p:txBody>
          <a:bodyPr/>
          <a:lstStyle/>
          <a:p>
            <a:pPr algn="ctr"/>
            <a:r>
              <a:rPr lang="es-PE" dirty="0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3238816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ploy and Schedule SSIS Package Step by Step">
            <a:extLst>
              <a:ext uri="{FF2B5EF4-FFF2-40B4-BE49-F238E27FC236}">
                <a16:creationId xmlns:a16="http://schemas.microsoft.com/office/drawing/2014/main" id="{829FF8C0-7D35-115C-4D06-0E9B8724E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275" y="240144"/>
            <a:ext cx="6161450" cy="541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479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60B50F3-C717-7473-AF78-3D109CB3AF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PE" dirty="0"/>
              <a:t>ANALYSIS SERVICES (SSAS)</a:t>
            </a:r>
          </a:p>
        </p:txBody>
      </p:sp>
    </p:spTree>
    <p:extLst>
      <p:ext uri="{BB962C8B-B14F-4D97-AF65-F5344CB8AC3E}">
        <p14:creationId xmlns:p14="http://schemas.microsoft.com/office/powerpoint/2010/main" val="2831005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aracterísticas de SQL Server Business Intelligence – Creando un Simple  Cubo OLAP">
            <a:extLst>
              <a:ext uri="{FF2B5EF4-FFF2-40B4-BE49-F238E27FC236}">
                <a16:creationId xmlns:a16="http://schemas.microsoft.com/office/drawing/2014/main" id="{768C55DD-9D00-C0F8-A7E1-703ACAED8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44" y="336762"/>
            <a:ext cx="7823772" cy="53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383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60B50F3-C717-7473-AF78-3D109CB3AF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PE" dirty="0"/>
              <a:t>DATA MINING</a:t>
            </a:r>
          </a:p>
        </p:txBody>
      </p:sp>
    </p:spTree>
    <p:extLst>
      <p:ext uri="{BB962C8B-B14F-4D97-AF65-F5344CB8AC3E}">
        <p14:creationId xmlns:p14="http://schemas.microsoft.com/office/powerpoint/2010/main" val="3368032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60B50F3-C717-7473-AF78-3D109CB3AF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PE" dirty="0"/>
              <a:t>ANALISIS DE DATOS</a:t>
            </a:r>
          </a:p>
        </p:txBody>
      </p:sp>
    </p:spTree>
    <p:extLst>
      <p:ext uri="{BB962C8B-B14F-4D97-AF65-F5344CB8AC3E}">
        <p14:creationId xmlns:p14="http://schemas.microsoft.com/office/powerpoint/2010/main" val="2112180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inería de datos en SQL Server 2012 – Mi blog técnico">
            <a:extLst>
              <a:ext uri="{FF2B5EF4-FFF2-40B4-BE49-F238E27FC236}">
                <a16:creationId xmlns:a16="http://schemas.microsoft.com/office/drawing/2014/main" id="{0B0C39CC-74A9-BD1A-B61F-5DABC7223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82" y="298133"/>
            <a:ext cx="6341840" cy="503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008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994A074C-EB0F-D46D-043E-F87CA566D363}"/>
              </a:ext>
            </a:extLst>
          </p:cNvPr>
          <p:cNvSpPr txBox="1">
            <a:spLocks/>
          </p:cNvSpPr>
          <p:nvPr/>
        </p:nvSpPr>
        <p:spPr>
          <a:xfrm>
            <a:off x="2741087" y="2415891"/>
            <a:ext cx="6709825" cy="101310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none" baseline="0">
                <a:solidFill>
                  <a:srgbClr val="10103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8800" dirty="0"/>
              <a:t>¡GRACIAS! </a:t>
            </a:r>
          </a:p>
        </p:txBody>
      </p:sp>
    </p:spTree>
    <p:extLst>
      <p:ext uri="{BB962C8B-B14F-4D97-AF65-F5344CB8AC3E}">
        <p14:creationId xmlns:p14="http://schemas.microsoft.com/office/powerpoint/2010/main" val="3067578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alizar o no analizar? Esa es la cuestión - KPMG Tendencias">
            <a:extLst>
              <a:ext uri="{FF2B5EF4-FFF2-40B4-BE49-F238E27FC236}">
                <a16:creationId xmlns:a16="http://schemas.microsoft.com/office/drawing/2014/main" id="{A4B477F3-2559-4912-B485-A073BAD06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040" y="1570593"/>
            <a:ext cx="8503920" cy="371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6FD10DB5-BCD3-F69D-60BC-E285D48FD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5948" y="275555"/>
            <a:ext cx="5463191" cy="922500"/>
          </a:xfrm>
        </p:spPr>
        <p:txBody>
          <a:bodyPr/>
          <a:lstStyle/>
          <a:p>
            <a:r>
              <a:rPr lang="es-PE" dirty="0"/>
              <a:t>TIPOS DE ANALISIS</a:t>
            </a:r>
          </a:p>
        </p:txBody>
      </p:sp>
    </p:spTree>
    <p:extLst>
      <p:ext uri="{BB962C8B-B14F-4D97-AF65-F5344CB8AC3E}">
        <p14:creationId xmlns:p14="http://schemas.microsoft.com/office/powerpoint/2010/main" val="3399655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60B50F3-C717-7473-AF78-3D109CB3AF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PE" dirty="0"/>
              <a:t>BUSINESS INTELLIGENCE –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4193319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C276C26-29A0-F34F-61A0-A48A97D6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3736"/>
            <a:ext cx="8988153" cy="562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406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2. Data Warehousing &amp; Data Warehouse">
            <a:extLst>
              <a:ext uri="{FF2B5EF4-FFF2-40B4-BE49-F238E27FC236}">
                <a16:creationId xmlns:a16="http://schemas.microsoft.com/office/drawing/2014/main" id="{33C444F7-FDCF-50A0-B4F1-4528E4416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11771"/>
            <a:ext cx="60960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52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FD10DB5-BCD3-F69D-60BC-E285D48FD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244" y="101819"/>
            <a:ext cx="5463191" cy="922500"/>
          </a:xfrm>
        </p:spPr>
        <p:txBody>
          <a:bodyPr/>
          <a:lstStyle/>
          <a:p>
            <a:r>
              <a:rPr lang="es-PE" dirty="0"/>
              <a:t>MODELO INMON</a:t>
            </a:r>
          </a:p>
        </p:txBody>
      </p:sp>
      <p:pic>
        <p:nvPicPr>
          <p:cNvPr id="1026" name="Picture 2" descr="Bill Inmon vs. Ralph Kimball – Data Analytics and BI WORLD">
            <a:extLst>
              <a:ext uri="{FF2B5EF4-FFF2-40B4-BE49-F238E27FC236}">
                <a16:creationId xmlns:a16="http://schemas.microsoft.com/office/drawing/2014/main" id="{9B399A50-02E8-4ECE-260D-815BFC5D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" y="1411604"/>
            <a:ext cx="8473440" cy="4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8405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Personalizado 3">
      <a:dk1>
        <a:srgbClr val="002060"/>
      </a:dk1>
      <a:lt1>
        <a:sysClr val="window" lastClr="FFFFFF"/>
      </a:lt1>
      <a:dk2>
        <a:srgbClr val="00206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>
    <a:txDef>
      <a:spPr/>
      <a:bodyPr vert="horz" lIns="91440" tIns="45720" rIns="91440" bIns="45720" rtlCol="0" anchor="ctr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1535</TotalTime>
  <Words>558</Words>
  <Application>Microsoft Office PowerPoint</Application>
  <PresentationFormat>Panorámica</PresentationFormat>
  <Paragraphs>108</Paragraphs>
  <Slides>41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8" baseType="lpstr">
      <vt:lpstr>-apple-system</vt:lpstr>
      <vt:lpstr>Arial</vt:lpstr>
      <vt:lpstr>Calibri</vt:lpstr>
      <vt:lpstr>Monaco</vt:lpstr>
      <vt:lpstr>Segoe UI</vt:lpstr>
      <vt:lpstr>Tw Cen MT</vt:lpstr>
      <vt:lpstr>Circuito</vt:lpstr>
      <vt:lpstr>Presentación de PowerPoint</vt:lpstr>
      <vt:lpstr>Sobre mi</vt:lpstr>
      <vt:lpstr>Irvin Ricardo Ramos Ramos</vt:lpstr>
      <vt:lpstr>ANALISIS DE DATOS</vt:lpstr>
      <vt:lpstr>TIPOS DE ANALISIS</vt:lpstr>
      <vt:lpstr>BUSINESS INTELLIGENCE – BUSINESS ANALYTICS</vt:lpstr>
      <vt:lpstr>Presentación de PowerPoint</vt:lpstr>
      <vt:lpstr>Presentación de PowerPoint</vt:lpstr>
      <vt:lpstr>MODELO INMON</vt:lpstr>
      <vt:lpstr>KIMBALL</vt:lpstr>
      <vt:lpstr>ARQUITECTURA BI</vt:lpstr>
      <vt:lpstr>INTEGRATION SERVICES (SSIS)</vt:lpstr>
      <vt:lpstr>Sobre mí</vt:lpstr>
      <vt:lpstr>José Eduardo Galván Salvador</vt:lpstr>
      <vt:lpstr>Información general sobre la programación de Integration Services</vt:lpstr>
      <vt:lpstr>ASIGNACIÓN DE PARÁMETROS</vt:lpstr>
      <vt:lpstr>Asignar Parámetros en Tarea Ejecutar SQL</vt:lpstr>
      <vt:lpstr>Nombre del Parámetro en Tarea Ejecutar SQL</vt:lpstr>
      <vt:lpstr>Presentación de PowerPoint</vt:lpstr>
      <vt:lpstr>Presentación de PowerPoint</vt:lpstr>
      <vt:lpstr>Parámetro en Tarea Script</vt:lpstr>
      <vt:lpstr>PARÁMETROS</vt:lpstr>
      <vt:lpstr>Presentación de PowerPoint</vt:lpstr>
      <vt:lpstr>¿Qué son?</vt:lpstr>
      <vt:lpstr>Parámetro a nivel de paquete SSIS</vt:lpstr>
      <vt:lpstr>Parámetro a nivel de Proyecto SSIS</vt:lpstr>
      <vt:lpstr>IMPLEMENTACIÓN</vt:lpstr>
      <vt:lpstr>Presentación de PowerPoint</vt:lpstr>
      <vt:lpstr>Presentación de PowerPoint</vt:lpstr>
      <vt:lpstr>Diferentes modelos de Implementación</vt:lpstr>
      <vt:lpstr>Implementación de Paquete</vt:lpstr>
      <vt:lpstr>Implementación de Proyecto</vt:lpstr>
      <vt:lpstr>Presentación de PowerPoint</vt:lpstr>
      <vt:lpstr>Presentación de PowerPoint</vt:lpstr>
      <vt:lpstr>JOB</vt:lpstr>
      <vt:lpstr>Presentación de PowerPoint</vt:lpstr>
      <vt:lpstr>ANALYSIS SERVICES (SSAS)</vt:lpstr>
      <vt:lpstr>Presentación de PowerPoint</vt:lpstr>
      <vt:lpstr>DATA MINING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ESTESSY MARGARETH CORNEJO VARGAS</dc:creator>
  <cp:lastModifiedBy>Ricardo Ramos Ramos</cp:lastModifiedBy>
  <cp:revision>33</cp:revision>
  <dcterms:created xsi:type="dcterms:W3CDTF">2023-01-29T00:54:43Z</dcterms:created>
  <dcterms:modified xsi:type="dcterms:W3CDTF">2023-03-26T21:36:45Z</dcterms:modified>
</cp:coreProperties>
</file>